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5" r:id="rId7"/>
    <p:sldId id="268" r:id="rId8"/>
    <p:sldId id="271" r:id="rId9"/>
    <p:sldId id="276" r:id="rId10"/>
    <p:sldId id="270" r:id="rId11"/>
    <p:sldId id="275" r:id="rId12"/>
    <p:sldId id="274" r:id="rId13"/>
    <p:sldId id="263" r:id="rId14"/>
    <p:sldId id="264" r:id="rId15"/>
    <p:sldId id="267" r:id="rId16"/>
    <p:sldId id="266" r:id="rId17"/>
    <p:sldId id="269" r:id="rId18"/>
    <p:sldId id="258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5DFB18-1017-41F8-BF83-826F8A2F4CF6}" v="1243" dt="2022-01-20T08:03:37.7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189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남 상현" userId="03ad4a8e8f7310f3" providerId="LiveId" clId="{155DFB18-1017-41F8-BF83-826F8A2F4CF6}"/>
    <pc:docChg chg="undo redo custSel addSld delSld modSld sldOrd">
      <pc:chgData name="남 상현" userId="03ad4a8e8f7310f3" providerId="LiveId" clId="{155DFB18-1017-41F8-BF83-826F8A2F4CF6}" dt="2022-01-20T08:12:58.467" v="9660" actId="478"/>
      <pc:docMkLst>
        <pc:docMk/>
      </pc:docMkLst>
      <pc:sldChg chg="addSp modSp mod">
        <pc:chgData name="남 상현" userId="03ad4a8e8f7310f3" providerId="LiveId" clId="{155DFB18-1017-41F8-BF83-826F8A2F4CF6}" dt="2022-01-10T09:28:28.275" v="2893" actId="1076"/>
        <pc:sldMkLst>
          <pc:docMk/>
          <pc:sldMk cId="429947193" sldId="258"/>
        </pc:sldMkLst>
        <pc:spChg chg="mod">
          <ac:chgData name="남 상현" userId="03ad4a8e8f7310f3" providerId="LiveId" clId="{155DFB18-1017-41F8-BF83-826F8A2F4CF6}" dt="2022-01-10T09:28:28.275" v="2893" actId="1076"/>
          <ac:spMkLst>
            <pc:docMk/>
            <pc:sldMk cId="429947193" sldId="258"/>
            <ac:spMk id="9" creationId="{D5370469-4527-4142-AA61-C6B85BC08DC5}"/>
          </ac:spMkLst>
        </pc:spChg>
        <pc:spChg chg="mod">
          <ac:chgData name="남 상현" userId="03ad4a8e8f7310f3" providerId="LiveId" clId="{155DFB18-1017-41F8-BF83-826F8A2F4CF6}" dt="2022-01-06T03:24:16.377" v="6" actId="14100"/>
          <ac:spMkLst>
            <pc:docMk/>
            <pc:sldMk cId="429947193" sldId="258"/>
            <ac:spMk id="18" creationId="{1E202B62-5BF1-4CC3-93D6-5B0DFA805766}"/>
          </ac:spMkLst>
        </pc:spChg>
        <pc:spChg chg="mod">
          <ac:chgData name="남 상현" userId="03ad4a8e8f7310f3" providerId="LiveId" clId="{155DFB18-1017-41F8-BF83-826F8A2F4CF6}" dt="2022-01-06T07:36:24.341" v="913" actId="20577"/>
          <ac:spMkLst>
            <pc:docMk/>
            <pc:sldMk cId="429947193" sldId="258"/>
            <ac:spMk id="21" creationId="{551A2FB6-5BF8-45B8-94CD-D6866B5D3F06}"/>
          </ac:spMkLst>
        </pc:spChg>
        <pc:spChg chg="mod">
          <ac:chgData name="남 상현" userId="03ad4a8e8f7310f3" providerId="LiveId" clId="{155DFB18-1017-41F8-BF83-826F8A2F4CF6}" dt="2022-01-06T03:25:10.166" v="14" actId="207"/>
          <ac:spMkLst>
            <pc:docMk/>
            <pc:sldMk cId="429947193" sldId="258"/>
            <ac:spMk id="28" creationId="{C658A8DC-1A79-49D5-91DC-FDF4E762BFA3}"/>
          </ac:spMkLst>
        </pc:spChg>
        <pc:spChg chg="mod">
          <ac:chgData name="남 상현" userId="03ad4a8e8f7310f3" providerId="LiveId" clId="{155DFB18-1017-41F8-BF83-826F8A2F4CF6}" dt="2022-01-06T03:25:48.631" v="15" actId="20577"/>
          <ac:spMkLst>
            <pc:docMk/>
            <pc:sldMk cId="429947193" sldId="258"/>
            <ac:spMk id="29" creationId="{C3060B04-592E-4D52-A9E8-28166EB94702}"/>
          </ac:spMkLst>
        </pc:spChg>
        <pc:spChg chg="mod">
          <ac:chgData name="남 상현" userId="03ad4a8e8f7310f3" providerId="LiveId" clId="{155DFB18-1017-41F8-BF83-826F8A2F4CF6}" dt="2022-01-06T03:24:53.751" v="13" actId="207"/>
          <ac:spMkLst>
            <pc:docMk/>
            <pc:sldMk cId="429947193" sldId="258"/>
            <ac:spMk id="30" creationId="{69884CF2-44DF-4447-BC59-C3F5DAC1AD88}"/>
          </ac:spMkLst>
        </pc:spChg>
        <pc:grpChg chg="add mod">
          <ac:chgData name="남 상현" userId="03ad4a8e8f7310f3" providerId="LiveId" clId="{155DFB18-1017-41F8-BF83-826F8A2F4CF6}" dt="2022-01-06T03:24:24.888" v="7" actId="1076"/>
          <ac:grpSpMkLst>
            <pc:docMk/>
            <pc:sldMk cId="429947193" sldId="258"/>
            <ac:grpSpMk id="26" creationId="{44058486-6B50-4A09-B38B-C509C822B8DA}"/>
          </ac:grpSpMkLst>
        </pc:grpChg>
        <pc:grpChg chg="mod">
          <ac:chgData name="남 상현" userId="03ad4a8e8f7310f3" providerId="LiveId" clId="{155DFB18-1017-41F8-BF83-826F8A2F4CF6}" dt="2022-01-06T03:24:02.045" v="0"/>
          <ac:grpSpMkLst>
            <pc:docMk/>
            <pc:sldMk cId="429947193" sldId="258"/>
            <ac:grpSpMk id="27" creationId="{250E3E4C-8EEF-4DF2-9239-B576A951EB0C}"/>
          </ac:grpSpMkLst>
        </pc:grpChg>
        <pc:graphicFrameChg chg="add mod modGraphic">
          <ac:chgData name="남 상현" userId="03ad4a8e8f7310f3" providerId="LiveId" clId="{155DFB18-1017-41F8-BF83-826F8A2F4CF6}" dt="2022-01-06T07:02:53.694" v="554" actId="1076"/>
          <ac:graphicFrameMkLst>
            <pc:docMk/>
            <pc:sldMk cId="429947193" sldId="258"/>
            <ac:graphicFrameMk id="31" creationId="{4B845BFE-C485-4AAD-927B-953DA2E0D66D}"/>
          </ac:graphicFrameMkLst>
        </pc:graphicFrameChg>
        <pc:graphicFrameChg chg="add mod">
          <ac:chgData name="남 상현" userId="03ad4a8e8f7310f3" providerId="LiveId" clId="{155DFB18-1017-41F8-BF83-826F8A2F4CF6}" dt="2022-01-06T07:12:00.969" v="631"/>
          <ac:graphicFrameMkLst>
            <pc:docMk/>
            <pc:sldMk cId="429947193" sldId="258"/>
            <ac:graphicFrameMk id="32" creationId="{35848D65-BBA5-410B-A2E2-E3DD8A88A628}"/>
          </ac:graphicFrameMkLst>
        </pc:graphicFrameChg>
      </pc:sldChg>
      <pc:sldChg chg="addSp delSp modSp mod">
        <pc:chgData name="남 상현" userId="03ad4a8e8f7310f3" providerId="LiveId" clId="{155DFB18-1017-41F8-BF83-826F8A2F4CF6}" dt="2022-01-06T08:18:31.524" v="2488" actId="20577"/>
        <pc:sldMkLst>
          <pc:docMk/>
          <pc:sldMk cId="2099638312" sldId="259"/>
        </pc:sldMkLst>
        <pc:spChg chg="mod">
          <ac:chgData name="남 상현" userId="03ad4a8e8f7310f3" providerId="LiveId" clId="{155DFB18-1017-41F8-BF83-826F8A2F4CF6}" dt="2022-01-06T07:32:43.319" v="806" actId="164"/>
          <ac:spMkLst>
            <pc:docMk/>
            <pc:sldMk cId="2099638312" sldId="259"/>
            <ac:spMk id="9" creationId="{D5370469-4527-4142-AA61-C6B85BC08DC5}"/>
          </ac:spMkLst>
        </pc:spChg>
        <pc:spChg chg="mod">
          <ac:chgData name="남 상현" userId="03ad4a8e8f7310f3" providerId="LiveId" clId="{155DFB18-1017-41F8-BF83-826F8A2F4CF6}" dt="2022-01-06T06:29:54.649" v="17" actId="14100"/>
          <ac:spMkLst>
            <pc:docMk/>
            <pc:sldMk cId="2099638312" sldId="259"/>
            <ac:spMk id="21" creationId="{A44D1E54-C257-4101-BCD5-BAFC8ED42542}"/>
          </ac:spMkLst>
        </pc:spChg>
        <pc:spChg chg="mod">
          <ac:chgData name="남 상현" userId="03ad4a8e8f7310f3" providerId="LiveId" clId="{155DFB18-1017-41F8-BF83-826F8A2F4CF6}" dt="2022-01-06T07:11:29.662" v="617" actId="14100"/>
          <ac:spMkLst>
            <pc:docMk/>
            <pc:sldMk cId="2099638312" sldId="259"/>
            <ac:spMk id="22" creationId="{DA55FA02-3852-455D-B782-E5AC1DF82BF4}"/>
          </ac:spMkLst>
        </pc:spChg>
        <pc:spChg chg="add del mod">
          <ac:chgData name="남 상현" userId="03ad4a8e8f7310f3" providerId="LiveId" clId="{155DFB18-1017-41F8-BF83-826F8A2F4CF6}" dt="2022-01-06T07:03:26.366" v="565"/>
          <ac:spMkLst>
            <pc:docMk/>
            <pc:sldMk cId="2099638312" sldId="259"/>
            <ac:spMk id="23" creationId="{5C108C20-0EAD-4A56-9ADE-094B82DCCEAC}"/>
          </ac:spMkLst>
        </pc:spChg>
        <pc:spChg chg="add del mod">
          <ac:chgData name="남 상현" userId="03ad4a8e8f7310f3" providerId="LiveId" clId="{155DFB18-1017-41F8-BF83-826F8A2F4CF6}" dt="2022-01-06T07:03:29.652" v="572"/>
          <ac:spMkLst>
            <pc:docMk/>
            <pc:sldMk cId="2099638312" sldId="259"/>
            <ac:spMk id="24" creationId="{BCCC64AF-CCD8-4EA2-BD26-2CA7DBF30376}"/>
          </ac:spMkLst>
        </pc:spChg>
        <pc:spChg chg="add mod">
          <ac:chgData name="남 상현" userId="03ad4a8e8f7310f3" providerId="LiveId" clId="{155DFB18-1017-41F8-BF83-826F8A2F4CF6}" dt="2022-01-06T07:34:48.996" v="888" actId="1036"/>
          <ac:spMkLst>
            <pc:docMk/>
            <pc:sldMk cId="2099638312" sldId="259"/>
            <ac:spMk id="26" creationId="{FFDD4E36-564B-4694-9E07-1932E0B33C84}"/>
          </ac:spMkLst>
        </pc:spChg>
        <pc:spChg chg="mod">
          <ac:chgData name="남 상현" userId="03ad4a8e8f7310f3" providerId="LiveId" clId="{155DFB18-1017-41F8-BF83-826F8A2F4CF6}" dt="2022-01-06T07:30:39.268" v="768" actId="1076"/>
          <ac:spMkLst>
            <pc:docMk/>
            <pc:sldMk cId="2099638312" sldId="259"/>
            <ac:spMk id="28" creationId="{CDA3CC72-8FB5-494C-ADA1-697AFA45BA0C}"/>
          </ac:spMkLst>
        </pc:spChg>
        <pc:spChg chg="add del mod ord topLvl">
          <ac:chgData name="남 상현" userId="03ad4a8e8f7310f3" providerId="LiveId" clId="{155DFB18-1017-41F8-BF83-826F8A2F4CF6}" dt="2022-01-06T07:23:14.107" v="698" actId="21"/>
          <ac:spMkLst>
            <pc:docMk/>
            <pc:sldMk cId="2099638312" sldId="259"/>
            <ac:spMk id="33" creationId="{90D20E5C-EFA3-47D7-A0AC-BDE6E12D903D}"/>
          </ac:spMkLst>
        </pc:spChg>
        <pc:spChg chg="add mod">
          <ac:chgData name="남 상현" userId="03ad4a8e8f7310f3" providerId="LiveId" clId="{155DFB18-1017-41F8-BF83-826F8A2F4CF6}" dt="2022-01-06T07:25:00.329" v="706" actId="164"/>
          <ac:spMkLst>
            <pc:docMk/>
            <pc:sldMk cId="2099638312" sldId="259"/>
            <ac:spMk id="37" creationId="{EB793B29-CCD8-4155-8621-5BF418321213}"/>
          </ac:spMkLst>
        </pc:spChg>
        <pc:spChg chg="add mod">
          <ac:chgData name="남 상현" userId="03ad4a8e8f7310f3" providerId="LiveId" clId="{155DFB18-1017-41F8-BF83-826F8A2F4CF6}" dt="2022-01-06T07:35:38.211" v="902" actId="1076"/>
          <ac:spMkLst>
            <pc:docMk/>
            <pc:sldMk cId="2099638312" sldId="259"/>
            <ac:spMk id="39" creationId="{9C8A5809-9D10-491B-A4C3-FF08D58F3C25}"/>
          </ac:spMkLst>
        </pc:spChg>
        <pc:spChg chg="add mod ord">
          <ac:chgData name="남 상현" userId="03ad4a8e8f7310f3" providerId="LiveId" clId="{155DFB18-1017-41F8-BF83-826F8A2F4CF6}" dt="2022-01-06T07:35:47.810" v="904" actId="1076"/>
          <ac:spMkLst>
            <pc:docMk/>
            <pc:sldMk cId="2099638312" sldId="259"/>
            <ac:spMk id="44" creationId="{BC3C10FB-76C8-489A-AD9E-90C7CD6A9262}"/>
          </ac:spMkLst>
        </pc:spChg>
        <pc:spChg chg="add mod ord">
          <ac:chgData name="남 상현" userId="03ad4a8e8f7310f3" providerId="LiveId" clId="{155DFB18-1017-41F8-BF83-826F8A2F4CF6}" dt="2022-01-06T07:35:51.040" v="905" actId="1076"/>
          <ac:spMkLst>
            <pc:docMk/>
            <pc:sldMk cId="2099638312" sldId="259"/>
            <ac:spMk id="45" creationId="{279A851D-D5B9-48A9-849A-D9A52FC1C1C8}"/>
          </ac:spMkLst>
        </pc:spChg>
        <pc:spChg chg="add mod ord">
          <ac:chgData name="남 상현" userId="03ad4a8e8f7310f3" providerId="LiveId" clId="{155DFB18-1017-41F8-BF83-826F8A2F4CF6}" dt="2022-01-06T07:35:54.512" v="906" actId="1076"/>
          <ac:spMkLst>
            <pc:docMk/>
            <pc:sldMk cId="2099638312" sldId="259"/>
            <ac:spMk id="46" creationId="{EA649DCC-2E57-4E68-84DD-894274831BAB}"/>
          </ac:spMkLst>
        </pc:spChg>
        <pc:spChg chg="add mod">
          <ac:chgData name="남 상현" userId="03ad4a8e8f7310f3" providerId="LiveId" clId="{155DFB18-1017-41F8-BF83-826F8A2F4CF6}" dt="2022-01-06T08:04:34.650" v="1135"/>
          <ac:spMkLst>
            <pc:docMk/>
            <pc:sldMk cId="2099638312" sldId="259"/>
            <ac:spMk id="48" creationId="{B65D4356-65FD-4D58-9CE4-36BC6B0D057A}"/>
          </ac:spMkLst>
        </pc:spChg>
        <pc:spChg chg="add mod">
          <ac:chgData name="남 상현" userId="03ad4a8e8f7310f3" providerId="LiveId" clId="{155DFB18-1017-41F8-BF83-826F8A2F4CF6}" dt="2022-01-06T08:18:31.524" v="2488" actId="20577"/>
          <ac:spMkLst>
            <pc:docMk/>
            <pc:sldMk cId="2099638312" sldId="259"/>
            <ac:spMk id="50" creationId="{46A6B0CA-F46A-4887-B902-354EA58E82B8}"/>
          </ac:spMkLst>
        </pc:spChg>
        <pc:grpChg chg="mod">
          <ac:chgData name="남 상현" userId="03ad4a8e8f7310f3" providerId="LiveId" clId="{155DFB18-1017-41F8-BF83-826F8A2F4CF6}" dt="2022-01-06T07:32:43.319" v="806" actId="164"/>
          <ac:grpSpMkLst>
            <pc:docMk/>
            <pc:sldMk cId="2099638312" sldId="259"/>
            <ac:grpSpMk id="2" creationId="{35ABD380-5FA7-4480-B704-09F8B4165471}"/>
          </ac:grpSpMkLst>
        </pc:grpChg>
        <pc:grpChg chg="add mod">
          <ac:chgData name="남 상현" userId="03ad4a8e8f7310f3" providerId="LiveId" clId="{155DFB18-1017-41F8-BF83-826F8A2F4CF6}" dt="2022-01-06T07:12:43.522" v="644" actId="1076"/>
          <ac:grpSpMkLst>
            <pc:docMk/>
            <pc:sldMk cId="2099638312" sldId="259"/>
            <ac:grpSpMk id="11" creationId="{88E41F57-940A-4585-8788-F50B9B3A3F02}"/>
          </ac:grpSpMkLst>
        </pc:grpChg>
        <pc:grpChg chg="add del mod">
          <ac:chgData name="남 상현" userId="03ad4a8e8f7310f3" providerId="LiveId" clId="{155DFB18-1017-41F8-BF83-826F8A2F4CF6}" dt="2022-01-06T07:23:14.107" v="698" actId="21"/>
          <ac:grpSpMkLst>
            <pc:docMk/>
            <pc:sldMk cId="2099638312" sldId="259"/>
            <ac:grpSpMk id="34" creationId="{81428FFE-4295-4838-8AD9-8D4C861B4B84}"/>
          </ac:grpSpMkLst>
        </pc:grpChg>
        <pc:grpChg chg="add del mod">
          <ac:chgData name="남 상현" userId="03ad4a8e8f7310f3" providerId="LiveId" clId="{155DFB18-1017-41F8-BF83-826F8A2F4CF6}" dt="2022-01-06T07:25:04.481" v="707" actId="21"/>
          <ac:grpSpMkLst>
            <pc:docMk/>
            <pc:sldMk cId="2099638312" sldId="259"/>
            <ac:grpSpMk id="35" creationId="{F0805509-7758-47B3-9E61-6A60694491F7}"/>
          </ac:grpSpMkLst>
        </pc:grpChg>
        <pc:grpChg chg="add mod">
          <ac:chgData name="남 상현" userId="03ad4a8e8f7310f3" providerId="LiveId" clId="{155DFB18-1017-41F8-BF83-826F8A2F4CF6}" dt="2022-01-06T07:32:31.332" v="802" actId="164"/>
          <ac:grpSpMkLst>
            <pc:docMk/>
            <pc:sldMk cId="2099638312" sldId="259"/>
            <ac:grpSpMk id="38" creationId="{70645CFC-3FA7-42C9-9DF4-181BD62ED522}"/>
          </ac:grpSpMkLst>
        </pc:grpChg>
        <pc:grpChg chg="add mod">
          <ac:chgData name="남 상현" userId="03ad4a8e8f7310f3" providerId="LiveId" clId="{155DFB18-1017-41F8-BF83-826F8A2F4CF6}" dt="2022-01-06T07:32:43.319" v="806" actId="164"/>
          <ac:grpSpMkLst>
            <pc:docMk/>
            <pc:sldMk cId="2099638312" sldId="259"/>
            <ac:grpSpMk id="40" creationId="{1A12F011-E473-4273-9590-0F9B5C24B707}"/>
          </ac:grpSpMkLst>
        </pc:grpChg>
        <pc:graphicFrameChg chg="add del mod modGraphic">
          <ac:chgData name="남 상현" userId="03ad4a8e8f7310f3" providerId="LiveId" clId="{155DFB18-1017-41F8-BF83-826F8A2F4CF6}" dt="2022-01-06T06:52:08.130" v="498" actId="21"/>
          <ac:graphicFrameMkLst>
            <pc:docMk/>
            <pc:sldMk cId="2099638312" sldId="259"/>
            <ac:graphicFrameMk id="3" creationId="{C3B5747C-C65F-417B-B734-51A4DEEF39C3}"/>
          </ac:graphicFrameMkLst>
        </pc:graphicFrameChg>
        <pc:graphicFrameChg chg="add del mod modGraphic">
          <ac:chgData name="남 상현" userId="03ad4a8e8f7310f3" providerId="LiveId" clId="{155DFB18-1017-41F8-BF83-826F8A2F4CF6}" dt="2022-01-06T06:52:56.567" v="522"/>
          <ac:graphicFrameMkLst>
            <pc:docMk/>
            <pc:sldMk cId="2099638312" sldId="259"/>
            <ac:graphicFrameMk id="16" creationId="{BF2A01B7-AB9F-4DA2-B38C-FDA684092CC0}"/>
          </ac:graphicFrameMkLst>
        </pc:graphicFrameChg>
        <pc:graphicFrameChg chg="add del mod modGraphic">
          <ac:chgData name="남 상현" userId="03ad4a8e8f7310f3" providerId="LiveId" clId="{155DFB18-1017-41F8-BF83-826F8A2F4CF6}" dt="2022-01-06T07:11:57.728" v="630" actId="21"/>
          <ac:graphicFrameMkLst>
            <pc:docMk/>
            <pc:sldMk cId="2099638312" sldId="259"/>
            <ac:graphicFrameMk id="25" creationId="{10E20BCB-7F47-4E7C-AEAA-2718128A5EF9}"/>
          </ac:graphicFrameMkLst>
        </pc:graphicFrameChg>
        <pc:graphicFrameChg chg="add del mod modGraphic">
          <ac:chgData name="남 상현" userId="03ad4a8e8f7310f3" providerId="LiveId" clId="{155DFB18-1017-41F8-BF83-826F8A2F4CF6}" dt="2022-01-06T07:25:14.757" v="709" actId="478"/>
          <ac:graphicFrameMkLst>
            <pc:docMk/>
            <pc:sldMk cId="2099638312" sldId="259"/>
            <ac:graphicFrameMk id="32" creationId="{FD41B9F9-5EE7-476A-AD6B-6A6400071F6E}"/>
          </ac:graphicFrameMkLst>
        </pc:graphicFrameChg>
        <pc:picChg chg="add del mod">
          <ac:chgData name="남 상현" userId="03ad4a8e8f7310f3" providerId="LiveId" clId="{155DFB18-1017-41F8-BF83-826F8A2F4CF6}" dt="2022-01-06T06:52:27.713" v="508" actId="478"/>
          <ac:picMkLst>
            <pc:docMk/>
            <pc:sldMk cId="2099638312" sldId="259"/>
            <ac:picMk id="4" creationId="{4457D9DF-1AEC-4184-9BA7-6660A1C28B7D}"/>
          </ac:picMkLst>
        </pc:picChg>
        <pc:picChg chg="add del mod">
          <ac:chgData name="남 상현" userId="03ad4a8e8f7310f3" providerId="LiveId" clId="{155DFB18-1017-41F8-BF83-826F8A2F4CF6}" dt="2022-01-06T06:53:06.891" v="527" actId="478"/>
          <ac:picMkLst>
            <pc:docMk/>
            <pc:sldMk cId="2099638312" sldId="259"/>
            <ac:picMk id="5" creationId="{B7003472-E541-48A6-A232-0155FF8F16A6}"/>
          </ac:picMkLst>
        </pc:picChg>
        <pc:picChg chg="add del">
          <ac:chgData name="남 상현" userId="03ad4a8e8f7310f3" providerId="LiveId" clId="{155DFB18-1017-41F8-BF83-826F8A2F4CF6}" dt="2022-01-06T07:01:06.274" v="530" actId="22"/>
          <ac:picMkLst>
            <pc:docMk/>
            <pc:sldMk cId="2099638312" sldId="259"/>
            <ac:picMk id="7" creationId="{136D7A8E-D095-4649-8D59-23318260EA7F}"/>
          </ac:picMkLst>
        </pc:picChg>
        <pc:picChg chg="add del mod">
          <ac:chgData name="남 상현" userId="03ad4a8e8f7310f3" providerId="LiveId" clId="{155DFB18-1017-41F8-BF83-826F8A2F4CF6}" dt="2022-01-06T07:03:28.403" v="570"/>
          <ac:picMkLst>
            <pc:docMk/>
            <pc:sldMk cId="2099638312" sldId="259"/>
            <ac:picMk id="8" creationId="{B0D06CE4-6649-447E-AA6A-EA4E696209ED}"/>
          </ac:picMkLst>
        </pc:picChg>
        <pc:picChg chg="add mod modCrop">
          <ac:chgData name="남 상현" userId="03ad4a8e8f7310f3" providerId="LiveId" clId="{155DFB18-1017-41F8-BF83-826F8A2F4CF6}" dt="2022-01-06T07:36:46.860" v="919" actId="14100"/>
          <ac:picMkLst>
            <pc:docMk/>
            <pc:sldMk cId="2099638312" sldId="259"/>
            <ac:picMk id="10" creationId="{FBBECEF1-F245-4A48-8DD4-C5317516913D}"/>
          </ac:picMkLst>
        </pc:picChg>
        <pc:picChg chg="add del mod">
          <ac:chgData name="남 상현" userId="03ad4a8e8f7310f3" providerId="LiveId" clId="{155DFB18-1017-41F8-BF83-826F8A2F4CF6}" dt="2022-01-06T07:25:28.823" v="717" actId="21"/>
          <ac:picMkLst>
            <pc:docMk/>
            <pc:sldMk cId="2099638312" sldId="259"/>
            <ac:picMk id="14" creationId="{008BC52A-3AB4-404F-967E-12D442C00B96}"/>
          </ac:picMkLst>
        </pc:picChg>
        <pc:picChg chg="del">
          <ac:chgData name="남 상현" userId="03ad4a8e8f7310f3" providerId="LiveId" clId="{155DFB18-1017-41F8-BF83-826F8A2F4CF6}" dt="2022-01-06T07:36:28.968" v="914" actId="478"/>
          <ac:picMkLst>
            <pc:docMk/>
            <pc:sldMk cId="2099638312" sldId="259"/>
            <ac:picMk id="15" creationId="{A480DF0C-D8D6-4274-9BC9-E9B029ADDBA4}"/>
          </ac:picMkLst>
        </pc:picChg>
        <pc:picChg chg="add del mod">
          <ac:chgData name="남 상현" userId="03ad4a8e8f7310f3" providerId="LiveId" clId="{155DFB18-1017-41F8-BF83-826F8A2F4CF6}" dt="2022-01-06T07:25:28.823" v="717" actId="21"/>
          <ac:picMkLst>
            <pc:docMk/>
            <pc:sldMk cId="2099638312" sldId="259"/>
            <ac:picMk id="19" creationId="{61DED291-D9A8-4294-9DE6-A777CFB73AB3}"/>
          </ac:picMkLst>
        </pc:picChg>
        <pc:picChg chg="add del mod">
          <ac:chgData name="남 상현" userId="03ad4a8e8f7310f3" providerId="LiveId" clId="{155DFB18-1017-41F8-BF83-826F8A2F4CF6}" dt="2022-01-06T07:25:28.823" v="717" actId="21"/>
          <ac:picMkLst>
            <pc:docMk/>
            <pc:sldMk cId="2099638312" sldId="259"/>
            <ac:picMk id="29" creationId="{0156E7A5-10A2-4153-87F7-4DD2112B41F1}"/>
          </ac:picMkLst>
        </pc:picChg>
        <pc:picChg chg="add mod topLvl">
          <ac:chgData name="남 상현" userId="03ad4a8e8f7310f3" providerId="LiveId" clId="{155DFB18-1017-41F8-BF83-826F8A2F4CF6}" dt="2022-01-06T07:25:00.329" v="706" actId="164"/>
          <ac:picMkLst>
            <pc:docMk/>
            <pc:sldMk cId="2099638312" sldId="259"/>
            <ac:picMk id="31" creationId="{BBBB6B24-72AF-4C87-8369-110CB9B17929}"/>
          </ac:picMkLst>
        </pc:picChg>
        <pc:picChg chg="add del mod">
          <ac:chgData name="남 상현" userId="03ad4a8e8f7310f3" providerId="LiveId" clId="{155DFB18-1017-41F8-BF83-826F8A2F4CF6}" dt="2022-01-06T07:34:19.616" v="861" actId="478"/>
          <ac:picMkLst>
            <pc:docMk/>
            <pc:sldMk cId="2099638312" sldId="259"/>
            <ac:picMk id="36" creationId="{4545B7E5-07C6-48A7-A2DD-0932F1A0727D}"/>
          </ac:picMkLst>
        </pc:picChg>
        <pc:picChg chg="add mod">
          <ac:chgData name="남 상현" userId="03ad4a8e8f7310f3" providerId="LiveId" clId="{155DFB18-1017-41F8-BF83-826F8A2F4CF6}" dt="2022-01-06T07:35:43.381" v="903" actId="1076"/>
          <ac:picMkLst>
            <pc:docMk/>
            <pc:sldMk cId="2099638312" sldId="259"/>
            <ac:picMk id="42" creationId="{3AFFCB32-9A05-4E74-8D44-D0055D9BDF69}"/>
          </ac:picMkLst>
        </pc:picChg>
        <pc:picChg chg="add mod">
          <ac:chgData name="남 상현" userId="03ad4a8e8f7310f3" providerId="LiveId" clId="{155DFB18-1017-41F8-BF83-826F8A2F4CF6}" dt="2022-01-06T07:36:54.567" v="921" actId="1076"/>
          <ac:picMkLst>
            <pc:docMk/>
            <pc:sldMk cId="2099638312" sldId="259"/>
            <ac:picMk id="43" creationId="{EF7795AF-A46C-494A-AF00-5E09BFAC2966}"/>
          </ac:picMkLst>
        </pc:picChg>
        <pc:picChg chg="mod">
          <ac:chgData name="남 상현" userId="03ad4a8e8f7310f3" providerId="LiveId" clId="{155DFB18-1017-41F8-BF83-826F8A2F4CF6}" dt="2022-01-06T07:32:43.319" v="806" actId="164"/>
          <ac:picMkLst>
            <pc:docMk/>
            <pc:sldMk cId="2099638312" sldId="259"/>
            <ac:picMk id="2050" creationId="{A8AD25EA-9DF3-4F61-8EEE-D2018D9D6F59}"/>
          </ac:picMkLst>
        </pc:picChg>
      </pc:sldChg>
      <pc:sldChg chg="addSp delSp modSp del mod">
        <pc:chgData name="남 상현" userId="03ad4a8e8f7310f3" providerId="LiveId" clId="{155DFB18-1017-41F8-BF83-826F8A2F4CF6}" dt="2022-01-06T08:27:12.080" v="2495" actId="47"/>
        <pc:sldMkLst>
          <pc:docMk/>
          <pc:sldMk cId="1327773412" sldId="260"/>
        </pc:sldMkLst>
        <pc:spChg chg="mod">
          <ac:chgData name="남 상현" userId="03ad4a8e8f7310f3" providerId="LiveId" clId="{155DFB18-1017-41F8-BF83-826F8A2F4CF6}" dt="2022-01-06T07:34:09.398" v="858"/>
          <ac:spMkLst>
            <pc:docMk/>
            <pc:sldMk cId="1327773412" sldId="260"/>
            <ac:spMk id="7" creationId="{DDF0FF92-14C9-4116-9AF6-567A4E8E1AC2}"/>
          </ac:spMkLst>
        </pc:spChg>
        <pc:spChg chg="add mod">
          <ac:chgData name="남 상현" userId="03ad4a8e8f7310f3" providerId="LiveId" clId="{155DFB18-1017-41F8-BF83-826F8A2F4CF6}" dt="2022-01-06T07:34:09.398" v="858"/>
          <ac:spMkLst>
            <pc:docMk/>
            <pc:sldMk cId="1327773412" sldId="260"/>
            <ac:spMk id="18" creationId="{3B6ABFDD-4F42-4FBB-B30E-E7C54FA2F40E}"/>
          </ac:spMkLst>
        </pc:spChg>
        <pc:spChg chg="add mod">
          <ac:chgData name="남 상현" userId="03ad4a8e8f7310f3" providerId="LiveId" clId="{155DFB18-1017-41F8-BF83-826F8A2F4CF6}" dt="2022-01-06T07:34:09.398" v="858"/>
          <ac:spMkLst>
            <pc:docMk/>
            <pc:sldMk cId="1327773412" sldId="260"/>
            <ac:spMk id="22" creationId="{F9319398-E77F-4B05-9D7E-A197C99970FB}"/>
          </ac:spMkLst>
        </pc:spChg>
        <pc:spChg chg="add mod">
          <ac:chgData name="남 상현" userId="03ad4a8e8f7310f3" providerId="LiveId" clId="{155DFB18-1017-41F8-BF83-826F8A2F4CF6}" dt="2022-01-06T07:34:11.155" v="859" actId="1076"/>
          <ac:spMkLst>
            <pc:docMk/>
            <pc:sldMk cId="1327773412" sldId="260"/>
            <ac:spMk id="24" creationId="{824E0065-71F9-489E-B2BD-27CDA3367E74}"/>
          </ac:spMkLst>
        </pc:spChg>
        <pc:spChg chg="add del mod">
          <ac:chgData name="남 상현" userId="03ad4a8e8f7310f3" providerId="LiveId" clId="{155DFB18-1017-41F8-BF83-826F8A2F4CF6}" dt="2022-01-06T07:37:28.978" v="925"/>
          <ac:spMkLst>
            <pc:docMk/>
            <pc:sldMk cId="1327773412" sldId="260"/>
            <ac:spMk id="25" creationId="{AC101CB1-DC9D-46D4-888A-31DABF641376}"/>
          </ac:spMkLst>
        </pc:spChg>
        <pc:grpChg chg="add mod">
          <ac:chgData name="남 상현" userId="03ad4a8e8f7310f3" providerId="LiveId" clId="{155DFB18-1017-41F8-BF83-826F8A2F4CF6}" dt="2022-01-06T07:34:09.398" v="858"/>
          <ac:grpSpMkLst>
            <pc:docMk/>
            <pc:sldMk cId="1327773412" sldId="260"/>
            <ac:grpSpMk id="4" creationId="{1349D83F-1C86-48F2-B439-84C9001DAEA5}"/>
          </ac:grpSpMkLst>
        </pc:grpChg>
        <pc:grpChg chg="add mod">
          <ac:chgData name="남 상현" userId="03ad4a8e8f7310f3" providerId="LiveId" clId="{155DFB18-1017-41F8-BF83-826F8A2F4CF6}" dt="2022-01-06T07:34:09.398" v="858"/>
          <ac:grpSpMkLst>
            <pc:docMk/>
            <pc:sldMk cId="1327773412" sldId="260"/>
            <ac:grpSpMk id="5" creationId="{B215D71F-AF74-4BFA-98B6-CBEC11A6E9FB}"/>
          </ac:grpSpMkLst>
        </pc:grpChg>
        <pc:grpChg chg="add mod">
          <ac:chgData name="남 상현" userId="03ad4a8e8f7310f3" providerId="LiveId" clId="{155DFB18-1017-41F8-BF83-826F8A2F4CF6}" dt="2022-01-06T07:34:09.398" v="858"/>
          <ac:grpSpMkLst>
            <pc:docMk/>
            <pc:sldMk cId="1327773412" sldId="260"/>
            <ac:grpSpMk id="15" creationId="{2C1C1006-AD32-4C4C-BAB5-0165FEA2E100}"/>
          </ac:grpSpMkLst>
        </pc:grpChg>
        <pc:grpChg chg="add mod">
          <ac:chgData name="남 상현" userId="03ad4a8e8f7310f3" providerId="LiveId" clId="{155DFB18-1017-41F8-BF83-826F8A2F4CF6}" dt="2022-01-06T07:34:09.398" v="858"/>
          <ac:grpSpMkLst>
            <pc:docMk/>
            <pc:sldMk cId="1327773412" sldId="260"/>
            <ac:grpSpMk id="16" creationId="{AB0D4BB9-6B1D-4BB5-A675-5AC7C6EC8414}"/>
          </ac:grpSpMkLst>
        </pc:grpChg>
        <pc:grpChg chg="add mod">
          <ac:chgData name="남 상현" userId="03ad4a8e8f7310f3" providerId="LiveId" clId="{155DFB18-1017-41F8-BF83-826F8A2F4CF6}" dt="2022-01-06T07:34:09.398" v="858"/>
          <ac:grpSpMkLst>
            <pc:docMk/>
            <pc:sldMk cId="1327773412" sldId="260"/>
            <ac:grpSpMk id="17" creationId="{7D4D6BA9-06BE-4197-BC7D-926C0703E21E}"/>
          </ac:grpSpMkLst>
        </pc:grpChg>
        <pc:grpChg chg="add del mod">
          <ac:chgData name="남 상현" userId="03ad4a8e8f7310f3" providerId="LiveId" clId="{155DFB18-1017-41F8-BF83-826F8A2F4CF6}" dt="2022-01-06T07:37:17.310" v="923" actId="478"/>
          <ac:grpSpMkLst>
            <pc:docMk/>
            <pc:sldMk cId="1327773412" sldId="260"/>
            <ac:grpSpMk id="19" creationId="{A68BCB0B-3C81-4C76-B738-FD081B13ACC2}"/>
          </ac:grpSpMkLst>
        </pc:grpChg>
        <pc:picChg chg="add mod or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3" creationId="{E613418A-2CCC-4CF1-A67E-E938F61F7A00}"/>
          </ac:picMkLst>
        </pc:picChg>
        <pc:picChg chg="mo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6" creationId="{F7738C02-55D5-45E0-B9FB-205A13F6AB87}"/>
          </ac:picMkLst>
        </pc:picChg>
        <pc:picChg chg="add mod or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8" creationId="{9A07DBD0-0D13-4D4D-9AE9-B1E7DCB493AD}"/>
          </ac:picMkLst>
        </pc:picChg>
        <pc:picChg chg="add mod">
          <ac:chgData name="남 상현" userId="03ad4a8e8f7310f3" providerId="LiveId" clId="{155DFB18-1017-41F8-BF83-826F8A2F4CF6}" dt="2022-01-06T07:34:15.028" v="860" actId="1076"/>
          <ac:picMkLst>
            <pc:docMk/>
            <pc:sldMk cId="1327773412" sldId="260"/>
            <ac:picMk id="9" creationId="{636A1CA3-C631-4714-B9A1-BDFA27919EE9}"/>
          </ac:picMkLst>
        </pc:picChg>
        <pc:picChg chg="add mo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10" creationId="{F85F8198-66FE-433C-9B83-66DCE2635F89}"/>
          </ac:picMkLst>
        </pc:picChg>
        <pc:picChg chg="add mod or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12" creationId="{A4FC87CC-9A9F-4E87-A9B8-736AD896FEB4}"/>
          </ac:picMkLst>
        </pc:picChg>
        <pc:picChg chg="add mod ord">
          <ac:chgData name="남 상현" userId="03ad4a8e8f7310f3" providerId="LiveId" clId="{155DFB18-1017-41F8-BF83-826F8A2F4CF6}" dt="2022-01-06T07:34:09.398" v="858"/>
          <ac:picMkLst>
            <pc:docMk/>
            <pc:sldMk cId="1327773412" sldId="260"/>
            <ac:picMk id="14" creationId="{205FAB97-4E05-4B2B-9ADF-392078D0BD6F}"/>
          </ac:picMkLst>
        </pc:picChg>
        <pc:picChg chg="del">
          <ac:chgData name="남 상현" userId="03ad4a8e8f7310f3" providerId="LiveId" clId="{155DFB18-1017-41F8-BF83-826F8A2F4CF6}" dt="2022-01-06T07:25:22.784" v="714" actId="478"/>
          <ac:picMkLst>
            <pc:docMk/>
            <pc:sldMk cId="1327773412" sldId="260"/>
            <ac:picMk id="2054" creationId="{022FE932-58C0-4278-A114-C5F7F4D666A2}"/>
          </ac:picMkLst>
        </pc:picChg>
        <pc:picChg chg="del mod">
          <ac:chgData name="남 상현" userId="03ad4a8e8f7310f3" providerId="LiveId" clId="{155DFB18-1017-41F8-BF83-826F8A2F4CF6}" dt="2022-01-06T07:25:22.309" v="713" actId="478"/>
          <ac:picMkLst>
            <pc:docMk/>
            <pc:sldMk cId="1327773412" sldId="260"/>
            <ac:picMk id="2056" creationId="{1513FA0A-043A-4354-B17A-111E6D1C4F2C}"/>
          </ac:picMkLst>
        </pc:picChg>
        <pc:picChg chg="del mod">
          <ac:chgData name="남 상현" userId="03ad4a8e8f7310f3" providerId="LiveId" clId="{155DFB18-1017-41F8-BF83-826F8A2F4CF6}" dt="2022-01-06T07:25:26.345" v="716" actId="478"/>
          <ac:picMkLst>
            <pc:docMk/>
            <pc:sldMk cId="1327773412" sldId="260"/>
            <ac:picMk id="2058" creationId="{3AF20C90-8FB4-4331-9280-C8A4118B97E1}"/>
          </ac:picMkLst>
        </pc:picChg>
      </pc:sldChg>
      <pc:sldChg chg="addSp delSp modSp add mod">
        <pc:chgData name="남 상현" userId="03ad4a8e8f7310f3" providerId="LiveId" clId="{155DFB18-1017-41F8-BF83-826F8A2F4CF6}" dt="2022-01-06T08:18:40.832" v="2493" actId="20577"/>
        <pc:sldMkLst>
          <pc:docMk/>
          <pc:sldMk cId="284953267" sldId="261"/>
        </pc:sldMkLst>
        <pc:spChg chg="add mod">
          <ac:chgData name="남 상현" userId="03ad4a8e8f7310f3" providerId="LiveId" clId="{155DFB18-1017-41F8-BF83-826F8A2F4CF6}" dt="2022-01-06T08:17:38.620" v="2463" actId="164"/>
          <ac:spMkLst>
            <pc:docMk/>
            <pc:sldMk cId="284953267" sldId="261"/>
            <ac:spMk id="4" creationId="{220B17E7-75AB-49E6-B746-291FE403AAE8}"/>
          </ac:spMkLst>
        </pc:spChg>
        <pc:spChg chg="mod">
          <ac:chgData name="남 상현" userId="03ad4a8e8f7310f3" providerId="LiveId" clId="{155DFB18-1017-41F8-BF83-826F8A2F4CF6}" dt="2022-01-06T07:38:36.292" v="954" actId="1076"/>
          <ac:spMkLst>
            <pc:docMk/>
            <pc:sldMk cId="284953267" sldId="261"/>
            <ac:spMk id="9" creationId="{D5370469-4527-4142-AA61-C6B85BC08DC5}"/>
          </ac:spMkLst>
        </pc:spChg>
        <pc:spChg chg="mod">
          <ac:chgData name="남 상현" userId="03ad4a8e8f7310f3" providerId="LiveId" clId="{155DFB18-1017-41F8-BF83-826F8A2F4CF6}" dt="2022-01-06T07:38:36.292" v="954" actId="1076"/>
          <ac:spMkLst>
            <pc:docMk/>
            <pc:sldMk cId="284953267" sldId="261"/>
            <ac:spMk id="13" creationId="{23EFD147-8C8D-46C7-A6CB-8008D4B4B42D}"/>
          </ac:spMkLst>
        </pc:spChg>
        <pc:spChg chg="mod">
          <ac:chgData name="남 상현" userId="03ad4a8e8f7310f3" providerId="LiveId" clId="{155DFB18-1017-41F8-BF83-826F8A2F4CF6}" dt="2022-01-06T08:15:26.171" v="2254" actId="20577"/>
          <ac:spMkLst>
            <pc:docMk/>
            <pc:sldMk cId="284953267" sldId="261"/>
            <ac:spMk id="21" creationId="{A44D1E54-C257-4101-BCD5-BAFC8ED42542}"/>
          </ac:spMkLst>
        </pc:spChg>
        <pc:spChg chg="mod">
          <ac:chgData name="남 상현" userId="03ad4a8e8f7310f3" providerId="LiveId" clId="{155DFB18-1017-41F8-BF83-826F8A2F4CF6}" dt="2022-01-06T07:39:05.610" v="1003"/>
          <ac:spMkLst>
            <pc:docMk/>
            <pc:sldMk cId="284953267" sldId="261"/>
            <ac:spMk id="22" creationId="{DA55FA02-3852-455D-B782-E5AC1DF82BF4}"/>
          </ac:spMkLst>
        </pc:spChg>
        <pc:spChg chg="mod">
          <ac:chgData name="남 상현" userId="03ad4a8e8f7310f3" providerId="LiveId" clId="{155DFB18-1017-41F8-BF83-826F8A2F4CF6}" dt="2022-01-06T08:15:38.972" v="2269" actId="20577"/>
          <ac:spMkLst>
            <pc:docMk/>
            <pc:sldMk cId="284953267" sldId="261"/>
            <ac:spMk id="24" creationId="{E919D62A-EFDD-4F78-B080-8B6F353EA391}"/>
          </ac:spMkLst>
        </pc:spChg>
        <pc:spChg chg="mod">
          <ac:chgData name="남 상현" userId="03ad4a8e8f7310f3" providerId="LiveId" clId="{155DFB18-1017-41F8-BF83-826F8A2F4CF6}" dt="2022-01-06T08:15:36.236" v="2266"/>
          <ac:spMkLst>
            <pc:docMk/>
            <pc:sldMk cId="284953267" sldId="261"/>
            <ac:spMk id="25" creationId="{93F14F4C-C7D4-46BA-81BB-0D8E466EC5AB}"/>
          </ac:spMkLst>
        </pc:spChg>
        <pc:spChg chg="add mod">
          <ac:chgData name="남 상현" userId="03ad4a8e8f7310f3" providerId="LiveId" clId="{155DFB18-1017-41F8-BF83-826F8A2F4CF6}" dt="2022-01-06T08:15:36.236" v="2266"/>
          <ac:spMkLst>
            <pc:docMk/>
            <pc:sldMk cId="284953267" sldId="261"/>
            <ac:spMk id="27" creationId="{6E12F1F8-0BEA-4B1E-BF64-59B284CC1762}"/>
          </ac:spMkLst>
        </pc:spChg>
        <pc:spChg chg="add mod topLvl">
          <ac:chgData name="남 상현" userId="03ad4a8e8f7310f3" providerId="LiveId" clId="{155DFB18-1017-41F8-BF83-826F8A2F4CF6}" dt="2022-01-06T08:17:59.977" v="2475" actId="478"/>
          <ac:spMkLst>
            <pc:docMk/>
            <pc:sldMk cId="284953267" sldId="261"/>
            <ac:spMk id="29" creationId="{066CD8BB-BB5B-43B8-AC31-D62CC8CCB055}"/>
          </ac:spMkLst>
        </pc:spChg>
        <pc:spChg chg="add mod">
          <ac:chgData name="남 상현" userId="03ad4a8e8f7310f3" providerId="LiveId" clId="{155DFB18-1017-41F8-BF83-826F8A2F4CF6}" dt="2022-01-06T08:17:38.620" v="2463" actId="164"/>
          <ac:spMkLst>
            <pc:docMk/>
            <pc:sldMk cId="284953267" sldId="261"/>
            <ac:spMk id="30" creationId="{94C40193-4E9F-4068-B145-E7304A9672C1}"/>
          </ac:spMkLst>
        </pc:spChg>
        <pc:spChg chg="add mod">
          <ac:chgData name="남 상현" userId="03ad4a8e8f7310f3" providerId="LiveId" clId="{155DFB18-1017-41F8-BF83-826F8A2F4CF6}" dt="2022-01-06T08:17:38.620" v="2463" actId="164"/>
          <ac:spMkLst>
            <pc:docMk/>
            <pc:sldMk cId="284953267" sldId="261"/>
            <ac:spMk id="31" creationId="{CECB0888-6595-4410-8635-76F5475B67D7}"/>
          </ac:spMkLst>
        </pc:spChg>
        <pc:spChg chg="add mod">
          <ac:chgData name="남 상현" userId="03ad4a8e8f7310f3" providerId="LiveId" clId="{155DFB18-1017-41F8-BF83-826F8A2F4CF6}" dt="2022-01-06T08:17:38.620" v="2463" actId="164"/>
          <ac:spMkLst>
            <pc:docMk/>
            <pc:sldMk cId="284953267" sldId="261"/>
            <ac:spMk id="32" creationId="{3449515A-0036-4263-9E80-4230902D98AF}"/>
          </ac:spMkLst>
        </pc:spChg>
        <pc:spChg chg="add mod">
          <ac:chgData name="남 상현" userId="03ad4a8e8f7310f3" providerId="LiveId" clId="{155DFB18-1017-41F8-BF83-826F8A2F4CF6}" dt="2022-01-06T08:17:38.620" v="2463" actId="164"/>
          <ac:spMkLst>
            <pc:docMk/>
            <pc:sldMk cId="284953267" sldId="261"/>
            <ac:spMk id="33" creationId="{7774DBB8-3F04-4860-BC73-A6D64169572D}"/>
          </ac:spMkLst>
        </pc:spChg>
        <pc:spChg chg="add del mod topLvl">
          <ac:chgData name="남 상현" userId="03ad4a8e8f7310f3" providerId="LiveId" clId="{155DFB18-1017-41F8-BF83-826F8A2F4CF6}" dt="2022-01-06T08:18:23.876" v="2485" actId="14100"/>
          <ac:spMkLst>
            <pc:docMk/>
            <pc:sldMk cId="284953267" sldId="261"/>
            <ac:spMk id="34" creationId="{F51FCC34-32F5-4C21-B876-F4A76779C2D4}"/>
          </ac:spMkLst>
        </pc:spChg>
        <pc:spChg chg="add mod">
          <ac:chgData name="남 상현" userId="03ad4a8e8f7310f3" providerId="LiveId" clId="{155DFB18-1017-41F8-BF83-826F8A2F4CF6}" dt="2022-01-06T08:18:40.832" v="2493" actId="20577"/>
          <ac:spMkLst>
            <pc:docMk/>
            <pc:sldMk cId="284953267" sldId="261"/>
            <ac:spMk id="36" creationId="{D08D2206-145B-4F6B-8208-495E34289DDD}"/>
          </ac:spMkLst>
        </pc:spChg>
        <pc:spChg chg="del">
          <ac:chgData name="남 상현" userId="03ad4a8e8f7310f3" providerId="LiveId" clId="{155DFB18-1017-41F8-BF83-826F8A2F4CF6}" dt="2022-01-06T07:38:29.070" v="947" actId="478"/>
          <ac:spMkLst>
            <pc:docMk/>
            <pc:sldMk cId="284953267" sldId="261"/>
            <ac:spMk id="39" creationId="{9C8A5809-9D10-491B-A4C3-FF08D58F3C25}"/>
          </ac:spMkLst>
        </pc:spChg>
        <pc:spChg chg="del">
          <ac:chgData name="남 상현" userId="03ad4a8e8f7310f3" providerId="LiveId" clId="{155DFB18-1017-41F8-BF83-826F8A2F4CF6}" dt="2022-01-06T07:38:30.218" v="948" actId="478"/>
          <ac:spMkLst>
            <pc:docMk/>
            <pc:sldMk cId="284953267" sldId="261"/>
            <ac:spMk id="44" creationId="{BC3C10FB-76C8-489A-AD9E-90C7CD6A9262}"/>
          </ac:spMkLst>
        </pc:spChg>
        <pc:spChg chg="del">
          <ac:chgData name="남 상현" userId="03ad4a8e8f7310f3" providerId="LiveId" clId="{155DFB18-1017-41F8-BF83-826F8A2F4CF6}" dt="2022-01-06T07:38:31.397" v="949" actId="478"/>
          <ac:spMkLst>
            <pc:docMk/>
            <pc:sldMk cId="284953267" sldId="261"/>
            <ac:spMk id="45" creationId="{279A851D-D5B9-48A9-849A-D9A52FC1C1C8}"/>
          </ac:spMkLst>
        </pc:spChg>
        <pc:spChg chg="del">
          <ac:chgData name="남 상현" userId="03ad4a8e8f7310f3" providerId="LiveId" clId="{155DFB18-1017-41F8-BF83-826F8A2F4CF6}" dt="2022-01-06T07:38:32.409" v="950" actId="478"/>
          <ac:spMkLst>
            <pc:docMk/>
            <pc:sldMk cId="284953267" sldId="261"/>
            <ac:spMk id="46" creationId="{EA649DCC-2E57-4E68-84DD-894274831BAB}"/>
          </ac:spMkLst>
        </pc:spChg>
        <pc:spChg chg="del">
          <ac:chgData name="남 상현" userId="03ad4a8e8f7310f3" providerId="LiveId" clId="{155DFB18-1017-41F8-BF83-826F8A2F4CF6}" dt="2022-01-06T07:38:33.724" v="951" actId="478"/>
          <ac:spMkLst>
            <pc:docMk/>
            <pc:sldMk cId="284953267" sldId="261"/>
            <ac:spMk id="48" creationId="{B65D4356-65FD-4D58-9CE4-36BC6B0D057A}"/>
          </ac:spMkLst>
        </pc:spChg>
        <pc:grpChg chg="add del mod">
          <ac:chgData name="남 상현" userId="03ad4a8e8f7310f3" providerId="LiveId" clId="{155DFB18-1017-41F8-BF83-826F8A2F4CF6}" dt="2022-01-06T07:38:36.292" v="954" actId="1076"/>
          <ac:grpSpMkLst>
            <pc:docMk/>
            <pc:sldMk cId="284953267" sldId="261"/>
            <ac:grpSpMk id="2" creationId="{35ABD380-5FA7-4480-B704-09F8B4165471}"/>
          </ac:grpSpMkLst>
        </pc:grpChg>
        <pc:grpChg chg="add mod">
          <ac:chgData name="남 상현" userId="03ad4a8e8f7310f3" providerId="LiveId" clId="{155DFB18-1017-41F8-BF83-826F8A2F4CF6}" dt="2022-01-06T07:38:36.292" v="954" actId="1076"/>
          <ac:grpSpMkLst>
            <pc:docMk/>
            <pc:sldMk cId="284953267" sldId="261"/>
            <ac:grpSpMk id="3" creationId="{15F996B9-611E-48E8-9484-4A0005A94441}"/>
          </ac:grpSpMkLst>
        </pc:grpChg>
        <pc:grpChg chg="add mod ord">
          <ac:chgData name="남 상현" userId="03ad4a8e8f7310f3" providerId="LiveId" clId="{155DFB18-1017-41F8-BF83-826F8A2F4CF6}" dt="2022-01-06T08:18:21.080" v="2484" actId="1076"/>
          <ac:grpSpMkLst>
            <pc:docMk/>
            <pc:sldMk cId="284953267" sldId="261"/>
            <ac:grpSpMk id="5" creationId="{F001152D-8AE1-4926-9D4E-4ECC1C1200AC}"/>
          </ac:grpSpMkLst>
        </pc:grpChg>
        <pc:grpChg chg="add del mod">
          <ac:chgData name="남 상현" userId="03ad4a8e8f7310f3" providerId="LiveId" clId="{155DFB18-1017-41F8-BF83-826F8A2F4CF6}" dt="2022-01-06T08:18:01.362" v="2476" actId="478"/>
          <ac:grpSpMkLst>
            <pc:docMk/>
            <pc:sldMk cId="284953267" sldId="261"/>
            <ac:grpSpMk id="6" creationId="{3C3E650D-7F15-486F-9171-617C4C53BFA6}"/>
          </ac:grpSpMkLst>
        </pc:grpChg>
        <pc:grpChg chg="del">
          <ac:chgData name="남 상현" userId="03ad4a8e8f7310f3" providerId="LiveId" clId="{155DFB18-1017-41F8-BF83-826F8A2F4CF6}" dt="2022-01-06T07:38:38.647" v="956" actId="478"/>
          <ac:grpSpMkLst>
            <pc:docMk/>
            <pc:sldMk cId="284953267" sldId="261"/>
            <ac:grpSpMk id="11" creationId="{88E41F57-940A-4585-8788-F50B9B3A3F02}"/>
          </ac:grpSpMkLst>
        </pc:grpChg>
        <pc:grpChg chg="mod">
          <ac:chgData name="남 상현" userId="03ad4a8e8f7310f3" providerId="LiveId" clId="{155DFB18-1017-41F8-BF83-826F8A2F4CF6}" dt="2022-01-06T07:38:36.292" v="954" actId="1076"/>
          <ac:grpSpMkLst>
            <pc:docMk/>
            <pc:sldMk cId="284953267" sldId="261"/>
            <ac:grpSpMk id="17" creationId="{1B282812-33C6-40FB-A815-FB665A1915BB}"/>
          </ac:grpSpMkLst>
        </pc:grpChg>
        <pc:grpChg chg="add mod">
          <ac:chgData name="남 상현" userId="03ad4a8e8f7310f3" providerId="LiveId" clId="{155DFB18-1017-41F8-BF83-826F8A2F4CF6}" dt="2022-01-06T08:15:36.236" v="2266"/>
          <ac:grpSpMkLst>
            <pc:docMk/>
            <pc:sldMk cId="284953267" sldId="261"/>
            <ac:grpSpMk id="23" creationId="{B123C7E1-05AA-4AC2-8288-E427EADE7270}"/>
          </ac:grpSpMkLst>
        </pc:grpChg>
        <pc:picChg chg="del">
          <ac:chgData name="남 상현" userId="03ad4a8e8f7310f3" providerId="LiveId" clId="{155DFB18-1017-41F8-BF83-826F8A2F4CF6}" dt="2022-01-06T07:38:26.052" v="944" actId="478"/>
          <ac:picMkLst>
            <pc:docMk/>
            <pc:sldMk cId="284953267" sldId="261"/>
            <ac:picMk id="42" creationId="{3AFFCB32-9A05-4E74-8D44-D0055D9BDF69}"/>
          </ac:picMkLst>
        </pc:picChg>
        <pc:picChg chg="del">
          <ac:chgData name="남 상현" userId="03ad4a8e8f7310f3" providerId="LiveId" clId="{155DFB18-1017-41F8-BF83-826F8A2F4CF6}" dt="2022-01-06T07:38:37.952" v="955" actId="478"/>
          <ac:picMkLst>
            <pc:docMk/>
            <pc:sldMk cId="284953267" sldId="261"/>
            <ac:picMk id="43" creationId="{EF7795AF-A46C-494A-AF00-5E09BFAC2966}"/>
          </ac:picMkLst>
        </pc:picChg>
        <pc:picChg chg="mod">
          <ac:chgData name="남 상현" userId="03ad4a8e8f7310f3" providerId="LiveId" clId="{155DFB18-1017-41F8-BF83-826F8A2F4CF6}" dt="2022-01-06T07:38:36.292" v="954" actId="1076"/>
          <ac:picMkLst>
            <pc:docMk/>
            <pc:sldMk cId="284953267" sldId="261"/>
            <ac:picMk id="1026" creationId="{E92BCF5B-0C9A-46C6-A621-25EB13B50ACC}"/>
          </ac:picMkLst>
        </pc:picChg>
        <pc:picChg chg="mod">
          <ac:chgData name="남 상현" userId="03ad4a8e8f7310f3" providerId="LiveId" clId="{155DFB18-1017-41F8-BF83-826F8A2F4CF6}" dt="2022-01-06T07:38:36.292" v="954" actId="1076"/>
          <ac:picMkLst>
            <pc:docMk/>
            <pc:sldMk cId="284953267" sldId="261"/>
            <ac:picMk id="2050" creationId="{A8AD25EA-9DF3-4F61-8EEE-D2018D9D6F59}"/>
          </ac:picMkLst>
        </pc:picChg>
      </pc:sldChg>
      <pc:sldChg chg="addSp delSp modSp add mod">
        <pc:chgData name="남 상현" userId="03ad4a8e8f7310f3" providerId="LiveId" clId="{155DFB18-1017-41F8-BF83-826F8A2F4CF6}" dt="2022-01-10T11:40:40.725" v="4757" actId="20577"/>
        <pc:sldMkLst>
          <pc:docMk/>
          <pc:sldMk cId="1314669023" sldId="262"/>
        </pc:sldMkLst>
        <pc:spChg chg="mod topLvl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4" creationId="{220B17E7-75AB-49E6-B746-291FE403AAE8}"/>
          </ac:spMkLst>
        </pc:spChg>
        <pc:spChg chg="mod">
          <ac:chgData name="남 상현" userId="03ad4a8e8f7310f3" providerId="LiveId" clId="{155DFB18-1017-41F8-BF83-826F8A2F4CF6}" dt="2022-01-10T09:30:58.276" v="2898" actId="1076"/>
          <ac:spMkLst>
            <pc:docMk/>
            <pc:sldMk cId="1314669023" sldId="262"/>
            <ac:spMk id="9" creationId="{D5370469-4527-4142-AA61-C6B85BC08DC5}"/>
          </ac:spMkLst>
        </pc:spChg>
        <pc:spChg chg="add del mod">
          <ac:chgData name="남 상현" userId="03ad4a8e8f7310f3" providerId="LiveId" clId="{155DFB18-1017-41F8-BF83-826F8A2F4CF6}" dt="2022-01-10T09:28:05.402" v="2884" actId="478"/>
          <ac:spMkLst>
            <pc:docMk/>
            <pc:sldMk cId="1314669023" sldId="262"/>
            <ac:spMk id="11" creationId="{0526C021-AC0E-4BFF-BB3E-9B65D078DC58}"/>
          </ac:spMkLst>
        </pc:spChg>
        <pc:spChg chg="mod">
          <ac:chgData name="남 상현" userId="03ad4a8e8f7310f3" providerId="LiveId" clId="{155DFB18-1017-41F8-BF83-826F8A2F4CF6}" dt="2022-01-10T09:30:55.288" v="2896" actId="1076"/>
          <ac:spMkLst>
            <pc:docMk/>
            <pc:sldMk cId="1314669023" sldId="262"/>
            <ac:spMk id="13" creationId="{23EFD147-8C8D-46C7-A6CB-8008D4B4B42D}"/>
          </ac:spMkLst>
        </pc:spChg>
        <pc:spChg chg="del topLvl">
          <ac:chgData name="남 상현" userId="03ad4a8e8f7310f3" providerId="LiveId" clId="{155DFB18-1017-41F8-BF83-826F8A2F4CF6}" dt="2022-01-06T08:27:23.866" v="2502" actId="478"/>
          <ac:spMkLst>
            <pc:docMk/>
            <pc:sldMk cId="1314669023" sldId="262"/>
            <ac:spMk id="21" creationId="{A44D1E54-C257-4101-BCD5-BAFC8ED42542}"/>
          </ac:spMkLst>
        </pc:spChg>
        <pc:spChg chg="del topLvl">
          <ac:chgData name="남 상현" userId="03ad4a8e8f7310f3" providerId="LiveId" clId="{155DFB18-1017-41F8-BF83-826F8A2F4CF6}" dt="2022-01-06T08:27:24.998" v="2503" actId="478"/>
          <ac:spMkLst>
            <pc:docMk/>
            <pc:sldMk cId="1314669023" sldId="262"/>
            <ac:spMk id="22" creationId="{DA55FA02-3852-455D-B782-E5AC1DF82BF4}"/>
          </ac:spMkLst>
        </pc:spChg>
        <pc:spChg chg="del topLvl">
          <ac:chgData name="남 상현" userId="03ad4a8e8f7310f3" providerId="LiveId" clId="{155DFB18-1017-41F8-BF83-826F8A2F4CF6}" dt="2022-01-06T08:27:32.971" v="2505" actId="478"/>
          <ac:spMkLst>
            <pc:docMk/>
            <pc:sldMk cId="1314669023" sldId="262"/>
            <ac:spMk id="24" creationId="{E919D62A-EFDD-4F78-B080-8B6F353EA391}"/>
          </ac:spMkLst>
        </pc:spChg>
        <pc:spChg chg="del topLvl">
          <ac:chgData name="남 상현" userId="03ad4a8e8f7310f3" providerId="LiveId" clId="{155DFB18-1017-41F8-BF83-826F8A2F4CF6}" dt="2022-01-06T08:27:26.629" v="2504" actId="478"/>
          <ac:spMkLst>
            <pc:docMk/>
            <pc:sldMk cId="1314669023" sldId="262"/>
            <ac:spMk id="25" creationId="{93F14F4C-C7D4-46BA-81BB-0D8E466EC5AB}"/>
          </ac:spMkLst>
        </pc:spChg>
        <pc:spChg chg="add mod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26" creationId="{F77B3D76-4331-4F77-B398-510AE37F48D8}"/>
          </ac:spMkLst>
        </pc:spChg>
        <pc:spChg chg="add mod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27" creationId="{BC02A6CB-F28F-4FFA-A0DB-2468A62FA7F9}"/>
          </ac:spMkLst>
        </pc:spChg>
        <pc:spChg chg="del">
          <ac:chgData name="남 상현" userId="03ad4a8e8f7310f3" providerId="LiveId" clId="{155DFB18-1017-41F8-BF83-826F8A2F4CF6}" dt="2022-01-10T09:28:05.898" v="2885" actId="478"/>
          <ac:spMkLst>
            <pc:docMk/>
            <pc:sldMk cId="1314669023" sldId="262"/>
            <ac:spMk id="28" creationId="{CDA3CC72-8FB5-494C-ADA1-697AFA45BA0C}"/>
          </ac:spMkLst>
        </pc:spChg>
        <pc:spChg chg="mod topLvl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30" creationId="{94C40193-4E9F-4068-B145-E7304A9672C1}"/>
          </ac:spMkLst>
        </pc:spChg>
        <pc:spChg chg="mod topLvl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31" creationId="{CECB0888-6595-4410-8635-76F5475B67D7}"/>
          </ac:spMkLst>
        </pc:spChg>
        <pc:spChg chg="mod topLvl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32" creationId="{3449515A-0036-4263-9E80-4230902D98AF}"/>
          </ac:spMkLst>
        </pc:spChg>
        <pc:spChg chg="mod topLvl">
          <ac:chgData name="남 상현" userId="03ad4a8e8f7310f3" providerId="LiveId" clId="{155DFB18-1017-41F8-BF83-826F8A2F4CF6}" dt="2022-01-06T08:32:52.814" v="2816" actId="164"/>
          <ac:spMkLst>
            <pc:docMk/>
            <pc:sldMk cId="1314669023" sldId="262"/>
            <ac:spMk id="33" creationId="{7774DBB8-3F04-4860-BC73-A6D64169572D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35" creationId="{177D4A3F-66DA-4F2F-B199-E04B41F3BF25}"/>
          </ac:spMkLst>
        </pc:spChg>
        <pc:spChg chg="mod">
          <ac:chgData name="남 상현" userId="03ad4a8e8f7310f3" providerId="LiveId" clId="{155DFB18-1017-41F8-BF83-826F8A2F4CF6}" dt="2022-01-10T11:40:40.725" v="4757" actId="20577"/>
          <ac:spMkLst>
            <pc:docMk/>
            <pc:sldMk cId="1314669023" sldId="262"/>
            <ac:spMk id="36" creationId="{D08D2206-145B-4F6B-8208-495E34289DDD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37" creationId="{EAC9A9CC-94C5-46E2-8BC8-0A395B52CD96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38" creationId="{907015AD-8D7C-4916-A9C4-C57F16103EB7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39" creationId="{F9DA5662-2317-4D2F-AB1A-B1582C76ACB7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40" creationId="{EF35EFC4-ED35-4D76-AE60-56CAD6962904}"/>
          </ac:spMkLst>
        </pc:spChg>
        <pc:spChg chg="add mod">
          <ac:chgData name="남 상현" userId="03ad4a8e8f7310f3" providerId="LiveId" clId="{155DFB18-1017-41F8-BF83-826F8A2F4CF6}" dt="2022-01-06T08:32:25.261" v="2799" actId="164"/>
          <ac:spMkLst>
            <pc:docMk/>
            <pc:sldMk cId="1314669023" sldId="262"/>
            <ac:spMk id="41" creationId="{1D9550D3-BE3E-4A5F-AFCE-1E907120A933}"/>
          </ac:spMkLst>
        </pc:spChg>
        <pc:spChg chg="add del mod">
          <ac:chgData name="남 상현" userId="03ad4a8e8f7310f3" providerId="LiveId" clId="{155DFB18-1017-41F8-BF83-826F8A2F4CF6}" dt="2022-01-06T08:32:05.578" v="2784" actId="478"/>
          <ac:spMkLst>
            <pc:docMk/>
            <pc:sldMk cId="1314669023" sldId="262"/>
            <ac:spMk id="42" creationId="{F85954AE-9E26-412A-B201-FB90DBD3FDEB}"/>
          </ac:spMkLst>
        </pc:spChg>
        <pc:spChg chg="add del mod">
          <ac:chgData name="남 상현" userId="03ad4a8e8f7310f3" providerId="LiveId" clId="{155DFB18-1017-41F8-BF83-826F8A2F4CF6}" dt="2022-01-06T08:32:03.239" v="2783" actId="478"/>
          <ac:spMkLst>
            <pc:docMk/>
            <pc:sldMk cId="1314669023" sldId="262"/>
            <ac:spMk id="43" creationId="{6A16E31C-19DE-4F7A-9F78-D63B1678C938}"/>
          </ac:spMkLst>
        </pc:spChg>
        <pc:spChg chg="add del mod">
          <ac:chgData name="남 상현" userId="03ad4a8e8f7310f3" providerId="LiveId" clId="{155DFB18-1017-41F8-BF83-826F8A2F4CF6}" dt="2022-01-06T08:32:02.799" v="2782" actId="478"/>
          <ac:spMkLst>
            <pc:docMk/>
            <pc:sldMk cId="1314669023" sldId="262"/>
            <ac:spMk id="44" creationId="{5C597A0A-7E1D-4755-9710-CCB35496B648}"/>
          </ac:spMkLst>
        </pc:spChg>
        <pc:spChg chg="add del mod">
          <ac:chgData name="남 상현" userId="03ad4a8e8f7310f3" providerId="LiveId" clId="{155DFB18-1017-41F8-BF83-826F8A2F4CF6}" dt="2022-01-06T08:32:02.329" v="2781" actId="478"/>
          <ac:spMkLst>
            <pc:docMk/>
            <pc:sldMk cId="1314669023" sldId="262"/>
            <ac:spMk id="45" creationId="{74377422-BDD7-4C13-8700-272E4AA3A702}"/>
          </ac:spMkLst>
        </pc:spChg>
        <pc:spChg chg="add del mod">
          <ac:chgData name="남 상현" userId="03ad4a8e8f7310f3" providerId="LiveId" clId="{155DFB18-1017-41F8-BF83-826F8A2F4CF6}" dt="2022-01-06T08:32:01.803" v="2780" actId="478"/>
          <ac:spMkLst>
            <pc:docMk/>
            <pc:sldMk cId="1314669023" sldId="262"/>
            <ac:spMk id="46" creationId="{7348BA9E-9B70-4D50-8E47-FE48AE27BDEC}"/>
          </ac:spMkLst>
        </pc:spChg>
        <pc:spChg chg="add del mod">
          <ac:chgData name="남 상현" userId="03ad4a8e8f7310f3" providerId="LiveId" clId="{155DFB18-1017-41F8-BF83-826F8A2F4CF6}" dt="2022-01-06T08:32:00.013" v="2778" actId="478"/>
          <ac:spMkLst>
            <pc:docMk/>
            <pc:sldMk cId="1314669023" sldId="262"/>
            <ac:spMk id="47" creationId="{D28CA381-8A55-4910-9F3A-8B9AB9C8353A}"/>
          </ac:spMkLst>
        </pc:spChg>
        <pc:spChg chg="add del mod">
          <ac:chgData name="남 상현" userId="03ad4a8e8f7310f3" providerId="LiveId" clId="{155DFB18-1017-41F8-BF83-826F8A2F4CF6}" dt="2022-01-06T08:31:59.622" v="2777" actId="478"/>
          <ac:spMkLst>
            <pc:docMk/>
            <pc:sldMk cId="1314669023" sldId="262"/>
            <ac:spMk id="48" creationId="{630E4A59-87E5-43AA-9D17-31717EEEC4C6}"/>
          </ac:spMkLst>
        </pc:spChg>
        <pc:spChg chg="add del mod">
          <ac:chgData name="남 상현" userId="03ad4a8e8f7310f3" providerId="LiveId" clId="{155DFB18-1017-41F8-BF83-826F8A2F4CF6}" dt="2022-01-06T08:31:59.088" v="2776" actId="478"/>
          <ac:spMkLst>
            <pc:docMk/>
            <pc:sldMk cId="1314669023" sldId="262"/>
            <ac:spMk id="49" creationId="{4EB9BF19-4954-4737-9C4C-44E3E7BB7841}"/>
          </ac:spMkLst>
        </pc:spChg>
        <pc:spChg chg="add del mod">
          <ac:chgData name="남 상현" userId="03ad4a8e8f7310f3" providerId="LiveId" clId="{155DFB18-1017-41F8-BF83-826F8A2F4CF6}" dt="2022-01-10T09:28:04.912" v="2883" actId="478"/>
          <ac:spMkLst>
            <pc:docMk/>
            <pc:sldMk cId="1314669023" sldId="262"/>
            <ac:spMk id="50" creationId="{7A384F57-48D9-4652-BFDF-669464E4A1C6}"/>
          </ac:spMkLst>
        </pc:spChg>
        <pc:spChg chg="add del mod">
          <ac:chgData name="남 상현" userId="03ad4a8e8f7310f3" providerId="LiveId" clId="{155DFB18-1017-41F8-BF83-826F8A2F4CF6}" dt="2022-01-10T09:28:06.542" v="2886" actId="478"/>
          <ac:spMkLst>
            <pc:docMk/>
            <pc:sldMk cId="1314669023" sldId="262"/>
            <ac:spMk id="51" creationId="{B49822F0-EACD-4CF2-9961-4CCF68F60A86}"/>
          </ac:spMkLst>
        </pc:spChg>
        <pc:grpChg chg="mod">
          <ac:chgData name="남 상현" userId="03ad4a8e8f7310f3" providerId="LiveId" clId="{155DFB18-1017-41F8-BF83-826F8A2F4CF6}" dt="2022-01-10T09:30:55.288" v="2896" actId="1076"/>
          <ac:grpSpMkLst>
            <pc:docMk/>
            <pc:sldMk cId="1314669023" sldId="262"/>
            <ac:grpSpMk id="2" creationId="{35ABD380-5FA7-4480-B704-09F8B4165471}"/>
          </ac:grpSpMkLst>
        </pc:grpChg>
        <pc:grpChg chg="mod">
          <ac:chgData name="남 상현" userId="03ad4a8e8f7310f3" providerId="LiveId" clId="{155DFB18-1017-41F8-BF83-826F8A2F4CF6}" dt="2022-01-10T09:30:55.288" v="2896" actId="1076"/>
          <ac:grpSpMkLst>
            <pc:docMk/>
            <pc:sldMk cId="1314669023" sldId="262"/>
            <ac:grpSpMk id="3" creationId="{15F996B9-611E-48E8-9484-4A0005A94441}"/>
          </ac:grpSpMkLst>
        </pc:grpChg>
        <pc:grpChg chg="del mod">
          <ac:chgData name="남 상현" userId="03ad4a8e8f7310f3" providerId="LiveId" clId="{155DFB18-1017-41F8-BF83-826F8A2F4CF6}" dt="2022-01-06T08:27:40.052" v="2509" actId="165"/>
          <ac:grpSpMkLst>
            <pc:docMk/>
            <pc:sldMk cId="1314669023" sldId="262"/>
            <ac:grpSpMk id="5" creationId="{F001152D-8AE1-4926-9D4E-4ECC1C1200AC}"/>
          </ac:grpSpMkLst>
        </pc:grpChg>
        <pc:grpChg chg="del mod">
          <ac:chgData name="남 상현" userId="03ad4a8e8f7310f3" providerId="LiveId" clId="{155DFB18-1017-41F8-BF83-826F8A2F4CF6}" dt="2022-01-06T08:27:36.681" v="2507" actId="478"/>
          <ac:grpSpMkLst>
            <pc:docMk/>
            <pc:sldMk cId="1314669023" sldId="262"/>
            <ac:grpSpMk id="6" creationId="{3C3E650D-7F15-486F-9171-617C4C53BFA6}"/>
          </ac:grpSpMkLst>
        </pc:grpChg>
        <pc:grpChg chg="add mod">
          <ac:chgData name="남 상현" userId="03ad4a8e8f7310f3" providerId="LiveId" clId="{155DFB18-1017-41F8-BF83-826F8A2F4CF6}" dt="2022-01-06T08:32:13.089" v="2791" actId="164"/>
          <ac:grpSpMkLst>
            <pc:docMk/>
            <pc:sldMk cId="1314669023" sldId="262"/>
            <ac:grpSpMk id="7" creationId="{470276E5-EAA6-4D7A-8F12-2B00DB8E6F74}"/>
          </ac:grpSpMkLst>
        </pc:grpChg>
        <pc:grpChg chg="add mod">
          <ac:chgData name="남 상현" userId="03ad4a8e8f7310f3" providerId="LiveId" clId="{155DFB18-1017-41F8-BF83-826F8A2F4CF6}" dt="2022-01-06T08:33:01.961" v="2820" actId="1076"/>
          <ac:grpSpMkLst>
            <pc:docMk/>
            <pc:sldMk cId="1314669023" sldId="262"/>
            <ac:grpSpMk id="8" creationId="{A18971A4-79AF-4D90-ADC9-1E79CF81FE79}"/>
          </ac:grpSpMkLst>
        </pc:grpChg>
        <pc:grpChg chg="add mod">
          <ac:chgData name="남 상현" userId="03ad4a8e8f7310f3" providerId="LiveId" clId="{155DFB18-1017-41F8-BF83-826F8A2F4CF6}" dt="2022-01-06T08:32:59.176" v="2819" actId="1076"/>
          <ac:grpSpMkLst>
            <pc:docMk/>
            <pc:sldMk cId="1314669023" sldId="262"/>
            <ac:grpSpMk id="10" creationId="{4C1AAD67-2A17-4B07-A8BB-504D3D347676}"/>
          </ac:grpSpMkLst>
        </pc:grpChg>
        <pc:grpChg chg="mod">
          <ac:chgData name="남 상현" userId="03ad4a8e8f7310f3" providerId="LiveId" clId="{155DFB18-1017-41F8-BF83-826F8A2F4CF6}" dt="2022-01-10T09:30:55.288" v="2896" actId="1076"/>
          <ac:grpSpMkLst>
            <pc:docMk/>
            <pc:sldMk cId="1314669023" sldId="262"/>
            <ac:grpSpMk id="17" creationId="{1B282812-33C6-40FB-A815-FB665A1915BB}"/>
          </ac:grpSpMkLst>
        </pc:grpChg>
        <pc:grpChg chg="del">
          <ac:chgData name="남 상현" userId="03ad4a8e8f7310f3" providerId="LiveId" clId="{155DFB18-1017-41F8-BF83-826F8A2F4CF6}" dt="2022-01-06T08:27:23.866" v="2502" actId="478"/>
          <ac:grpSpMkLst>
            <pc:docMk/>
            <pc:sldMk cId="1314669023" sldId="262"/>
            <ac:grpSpMk id="20" creationId="{57AE17B2-91AD-4875-8C18-4E6F1579FE3C}"/>
          </ac:grpSpMkLst>
        </pc:grpChg>
        <pc:grpChg chg="del">
          <ac:chgData name="남 상현" userId="03ad4a8e8f7310f3" providerId="LiveId" clId="{155DFB18-1017-41F8-BF83-826F8A2F4CF6}" dt="2022-01-06T08:27:26.629" v="2504" actId="478"/>
          <ac:grpSpMkLst>
            <pc:docMk/>
            <pc:sldMk cId="1314669023" sldId="262"/>
            <ac:grpSpMk id="23" creationId="{B123C7E1-05AA-4AC2-8288-E427EADE7270}"/>
          </ac:grpSpMkLst>
        </pc:grpChg>
        <pc:picChg chg="mod">
          <ac:chgData name="남 상현" userId="03ad4a8e8f7310f3" providerId="LiveId" clId="{155DFB18-1017-41F8-BF83-826F8A2F4CF6}" dt="2022-01-10T09:30:55.288" v="2896" actId="1076"/>
          <ac:picMkLst>
            <pc:docMk/>
            <pc:sldMk cId="1314669023" sldId="262"/>
            <ac:picMk id="1026" creationId="{E92BCF5B-0C9A-46C6-A621-25EB13B50ACC}"/>
          </ac:picMkLst>
        </pc:picChg>
        <pc:picChg chg="mod">
          <ac:chgData name="남 상현" userId="03ad4a8e8f7310f3" providerId="LiveId" clId="{155DFB18-1017-41F8-BF83-826F8A2F4CF6}" dt="2022-01-10T09:30:55.288" v="2896" actId="1076"/>
          <ac:picMkLst>
            <pc:docMk/>
            <pc:sldMk cId="1314669023" sldId="262"/>
            <ac:picMk id="2050" creationId="{A8AD25EA-9DF3-4F61-8EEE-D2018D9D6F59}"/>
          </ac:picMkLst>
        </pc:picChg>
      </pc:sldChg>
      <pc:sldChg chg="addSp delSp modSp add mod">
        <pc:chgData name="남 상현" userId="03ad4a8e8f7310f3" providerId="LiveId" clId="{155DFB18-1017-41F8-BF83-826F8A2F4CF6}" dt="2022-01-10T11:19:46.452" v="3946" actId="20577"/>
        <pc:sldMkLst>
          <pc:docMk/>
          <pc:sldMk cId="1495267838" sldId="263"/>
        </pc:sldMkLst>
        <pc:spChg chg="add del mod">
          <ac:chgData name="남 상현" userId="03ad4a8e8f7310f3" providerId="LiveId" clId="{155DFB18-1017-41F8-BF83-826F8A2F4CF6}" dt="2022-01-10T09:28:08.154" v="2887" actId="478"/>
          <ac:spMkLst>
            <pc:docMk/>
            <pc:sldMk cId="1495267838" sldId="263"/>
            <ac:spMk id="7" creationId="{527ADF0C-2775-4DA5-99B1-B8E1C459235E}"/>
          </ac:spMkLst>
        </pc:spChg>
        <pc:spChg chg="add mod">
          <ac:chgData name="남 상현" userId="03ad4a8e8f7310f3" providerId="LiveId" clId="{155DFB18-1017-41F8-BF83-826F8A2F4CF6}" dt="2022-01-10T09:35:22.810" v="2913" actId="1076"/>
          <ac:spMkLst>
            <pc:docMk/>
            <pc:sldMk cId="1495267838" sldId="263"/>
            <ac:spMk id="10" creationId="{656B1804-F68F-4725-BC38-1BCBDA6BD713}"/>
          </ac:spMkLst>
        </pc:spChg>
        <pc:spChg chg="add mod">
          <ac:chgData name="남 상현" userId="03ad4a8e8f7310f3" providerId="LiveId" clId="{155DFB18-1017-41F8-BF83-826F8A2F4CF6}" dt="2022-01-10T09:35:46.459" v="2936"/>
          <ac:spMkLst>
            <pc:docMk/>
            <pc:sldMk cId="1495267838" sldId="263"/>
            <ac:spMk id="11" creationId="{A8D18A43-FD62-42CE-B49F-FA7E30C57265}"/>
          </ac:spMkLst>
        </pc:spChg>
        <pc:spChg chg="add mod">
          <ac:chgData name="남 상현" userId="03ad4a8e8f7310f3" providerId="LiveId" clId="{155DFB18-1017-41F8-BF83-826F8A2F4CF6}" dt="2022-01-10T11:19:46.452" v="3946" actId="20577"/>
          <ac:spMkLst>
            <pc:docMk/>
            <pc:sldMk cId="1495267838" sldId="263"/>
            <ac:spMk id="16" creationId="{4F24D5C5-B4D0-4F4C-9F06-9D95CC9C6FC1}"/>
          </ac:spMkLst>
        </pc:spChg>
        <pc:spChg chg="add del mod">
          <ac:chgData name="남 상현" userId="03ad4a8e8f7310f3" providerId="LiveId" clId="{155DFB18-1017-41F8-BF83-826F8A2F4CF6}" dt="2022-01-10T09:28:08.757" v="2889" actId="478"/>
          <ac:spMkLst>
            <pc:docMk/>
            <pc:sldMk cId="1495267838" sldId="263"/>
            <ac:spMk id="27" creationId="{E75AB07A-B7EF-4910-8004-BFDFB6BA2EC1}"/>
          </ac:spMkLst>
        </pc:spChg>
        <pc:spChg chg="del mod">
          <ac:chgData name="남 상현" userId="03ad4a8e8f7310f3" providerId="LiveId" clId="{155DFB18-1017-41F8-BF83-826F8A2F4CF6}" dt="2022-01-06T08:44:30.801" v="2866" actId="478"/>
          <ac:spMkLst>
            <pc:docMk/>
            <pc:sldMk cId="1495267838" sldId="263"/>
            <ac:spMk id="28" creationId="{CDA3CC72-8FB5-494C-ADA1-697AFA45BA0C}"/>
          </ac:spMkLst>
        </pc:spChg>
        <pc:spChg chg="add del mod">
          <ac:chgData name="남 상현" userId="03ad4a8e8f7310f3" providerId="LiveId" clId="{155DFB18-1017-41F8-BF83-826F8A2F4CF6}" dt="2022-01-10T09:28:09.345" v="2891" actId="478"/>
          <ac:spMkLst>
            <pc:docMk/>
            <pc:sldMk cId="1495267838" sldId="263"/>
            <ac:spMk id="35" creationId="{1681CB30-25B6-4070-914F-07A474D370D8}"/>
          </ac:spMkLst>
        </pc:spChg>
        <pc:spChg chg="mod">
          <ac:chgData name="남 상현" userId="03ad4a8e8f7310f3" providerId="LiveId" clId="{155DFB18-1017-41F8-BF83-826F8A2F4CF6}" dt="2022-01-10T09:35:30.054" v="2916" actId="20577"/>
          <ac:spMkLst>
            <pc:docMk/>
            <pc:sldMk cId="1495267838" sldId="263"/>
            <ac:spMk id="36" creationId="{D08D2206-145B-4F6B-8208-495E34289DDD}"/>
          </ac:spMkLst>
        </pc:spChg>
        <pc:spChg chg="add del mod">
          <ac:chgData name="남 상현" userId="03ad4a8e8f7310f3" providerId="LiveId" clId="{155DFB18-1017-41F8-BF83-826F8A2F4CF6}" dt="2022-01-10T09:28:08.489" v="2888" actId="478"/>
          <ac:spMkLst>
            <pc:docMk/>
            <pc:sldMk cId="1495267838" sldId="263"/>
            <ac:spMk id="37" creationId="{04EBFBF2-EBDD-4CE5-A5D9-D6BBBE23E904}"/>
          </ac:spMkLst>
        </pc:spChg>
        <pc:spChg chg="add del mod">
          <ac:chgData name="남 상현" userId="03ad4a8e8f7310f3" providerId="LiveId" clId="{155DFB18-1017-41F8-BF83-826F8A2F4CF6}" dt="2022-01-10T09:28:09.060" v="2890" actId="478"/>
          <ac:spMkLst>
            <pc:docMk/>
            <pc:sldMk cId="1495267838" sldId="263"/>
            <ac:spMk id="38" creationId="{602FBB9D-BFAF-4358-8E84-79E93FB8F82D}"/>
          </ac:spMkLst>
        </pc:spChg>
        <pc:grpChg chg="add mod">
          <ac:chgData name="남 상현" userId="03ad4a8e8f7310f3" providerId="LiveId" clId="{155DFB18-1017-41F8-BF83-826F8A2F4CF6}" dt="2022-01-10T09:35:34.550" v="2918" actId="164"/>
          <ac:grpSpMkLst>
            <pc:docMk/>
            <pc:sldMk cId="1495267838" sldId="263"/>
            <ac:grpSpMk id="2" creationId="{37A68A5E-4E14-40FE-AEBC-0919A2F93E8B}"/>
          </ac:grpSpMkLst>
        </pc:grpChg>
        <pc:grpChg chg="del">
          <ac:chgData name="남 상현" userId="03ad4a8e8f7310f3" providerId="LiveId" clId="{155DFB18-1017-41F8-BF83-826F8A2F4CF6}" dt="2022-01-06T08:27:16.796" v="2497" actId="478"/>
          <ac:grpSpMkLst>
            <pc:docMk/>
            <pc:sldMk cId="1495267838" sldId="263"/>
            <ac:grpSpMk id="3" creationId="{15F996B9-611E-48E8-9484-4A0005A94441}"/>
          </ac:grpSpMkLst>
        </pc:grpChg>
        <pc:grpChg chg="add mod">
          <ac:chgData name="남 상현" userId="03ad4a8e8f7310f3" providerId="LiveId" clId="{155DFB18-1017-41F8-BF83-826F8A2F4CF6}" dt="2022-01-10T09:35:36.799" v="2919" actId="167"/>
          <ac:grpSpMkLst>
            <pc:docMk/>
            <pc:sldMk cId="1495267838" sldId="263"/>
            <ac:grpSpMk id="3" creationId="{4F60DEEE-2DFF-4822-9E78-F5E2AFC407F5}"/>
          </ac:grpSpMkLst>
        </pc:grpChg>
        <pc:grpChg chg="del">
          <ac:chgData name="남 상현" userId="03ad4a8e8f7310f3" providerId="LiveId" clId="{155DFB18-1017-41F8-BF83-826F8A2F4CF6}" dt="2022-01-06T08:27:21.750" v="2501" actId="478"/>
          <ac:grpSpMkLst>
            <pc:docMk/>
            <pc:sldMk cId="1495267838" sldId="263"/>
            <ac:grpSpMk id="5" creationId="{F001152D-8AE1-4926-9D4E-4ECC1C1200AC}"/>
          </ac:grpSpMkLst>
        </pc:grpChg>
        <pc:grpChg chg="del">
          <ac:chgData name="남 상현" userId="03ad4a8e8f7310f3" providerId="LiveId" clId="{155DFB18-1017-41F8-BF83-826F8A2F4CF6}" dt="2022-01-06T08:27:20.278" v="2500" actId="478"/>
          <ac:grpSpMkLst>
            <pc:docMk/>
            <pc:sldMk cId="1495267838" sldId="263"/>
            <ac:grpSpMk id="6" creationId="{3C3E650D-7F15-486F-9171-617C4C53BFA6}"/>
          </ac:grpSpMkLst>
        </pc:grpChg>
        <pc:grpChg chg="del">
          <ac:chgData name="남 상현" userId="03ad4a8e8f7310f3" providerId="LiveId" clId="{155DFB18-1017-41F8-BF83-826F8A2F4CF6}" dt="2022-01-06T08:27:18.211" v="2498" actId="478"/>
          <ac:grpSpMkLst>
            <pc:docMk/>
            <pc:sldMk cId="1495267838" sldId="263"/>
            <ac:grpSpMk id="20" creationId="{57AE17B2-91AD-4875-8C18-4E6F1579FE3C}"/>
          </ac:grpSpMkLst>
        </pc:grpChg>
        <pc:grpChg chg="del">
          <ac:chgData name="남 상현" userId="03ad4a8e8f7310f3" providerId="LiveId" clId="{155DFB18-1017-41F8-BF83-826F8A2F4CF6}" dt="2022-01-06T08:27:19.441" v="2499" actId="478"/>
          <ac:grpSpMkLst>
            <pc:docMk/>
            <pc:sldMk cId="1495267838" sldId="263"/>
            <ac:grpSpMk id="23" creationId="{B123C7E1-05AA-4AC2-8288-E427EADE7270}"/>
          </ac:grpSpMkLst>
        </pc:grpChg>
        <pc:picChg chg="add del mod">
          <ac:chgData name="남 상현" userId="03ad4a8e8f7310f3" providerId="LiveId" clId="{155DFB18-1017-41F8-BF83-826F8A2F4CF6}" dt="2022-01-10T09:34:15.723" v="2902" actId="478"/>
          <ac:picMkLst>
            <pc:docMk/>
            <pc:sldMk cId="1495267838" sldId="263"/>
            <ac:picMk id="9" creationId="{574AA9F5-F533-44DD-93A8-787F4EC090ED}"/>
          </ac:picMkLst>
        </pc:picChg>
        <pc:picChg chg="add mod">
          <ac:chgData name="남 상현" userId="03ad4a8e8f7310f3" providerId="LiveId" clId="{155DFB18-1017-41F8-BF83-826F8A2F4CF6}" dt="2022-01-10T09:35:34.550" v="2918" actId="164"/>
          <ac:picMkLst>
            <pc:docMk/>
            <pc:sldMk cId="1495267838" sldId="263"/>
            <ac:picMk id="13" creationId="{EC7C9F4B-92A8-4EF8-BD8A-9E14FA36CC90}"/>
          </ac:picMkLst>
        </pc:picChg>
        <pc:picChg chg="add del mod">
          <ac:chgData name="남 상현" userId="03ad4a8e8f7310f3" providerId="LiveId" clId="{155DFB18-1017-41F8-BF83-826F8A2F4CF6}" dt="2022-01-10T11:00:13.376" v="3820"/>
          <ac:picMkLst>
            <pc:docMk/>
            <pc:sldMk cId="1495267838" sldId="263"/>
            <ac:picMk id="15" creationId="{B0FF6CFD-8CEB-430C-B490-B519A7BC7158}"/>
          </ac:picMkLst>
        </pc:picChg>
        <pc:picChg chg="add mod">
          <ac:chgData name="남 상현" userId="03ad4a8e8f7310f3" providerId="LiveId" clId="{155DFB18-1017-41F8-BF83-826F8A2F4CF6}" dt="2022-01-10T09:35:19.077" v="2912" actId="164"/>
          <ac:picMkLst>
            <pc:docMk/>
            <pc:sldMk cId="1495267838" sldId="263"/>
            <ac:picMk id="1026" creationId="{CD1D48D3-6027-41D2-80C6-33ECA284686F}"/>
          </ac:picMkLst>
        </pc:picChg>
      </pc:sldChg>
      <pc:sldChg chg="addSp delSp modSp add">
        <pc:chgData name="남 상현" userId="03ad4a8e8f7310f3" providerId="LiveId" clId="{155DFB18-1017-41F8-BF83-826F8A2F4CF6}" dt="2022-01-10T09:39:00.945" v="2962" actId="1076"/>
        <pc:sldMkLst>
          <pc:docMk/>
          <pc:sldMk cId="3371866572" sldId="264"/>
        </pc:sldMkLst>
        <pc:picChg chg="add del">
          <ac:chgData name="남 상현" userId="03ad4a8e8f7310f3" providerId="LiveId" clId="{155DFB18-1017-41F8-BF83-826F8A2F4CF6}" dt="2022-01-10T09:38:38.563" v="2956"/>
          <ac:picMkLst>
            <pc:docMk/>
            <pc:sldMk cId="3371866572" sldId="264"/>
            <ac:picMk id="3074" creationId="{EE02E9F5-E6A2-4725-93CB-A4BE8E9ADED8}"/>
          </ac:picMkLst>
        </pc:picChg>
        <pc:picChg chg="add mod">
          <ac:chgData name="남 상현" userId="03ad4a8e8f7310f3" providerId="LiveId" clId="{155DFB18-1017-41F8-BF83-826F8A2F4CF6}" dt="2022-01-10T09:38:59.799" v="2960" actId="1076"/>
          <ac:picMkLst>
            <pc:docMk/>
            <pc:sldMk cId="3371866572" sldId="264"/>
            <ac:picMk id="3076" creationId="{003A2CA9-08D5-4242-BE99-D86A487351E2}"/>
          </ac:picMkLst>
        </pc:picChg>
        <pc:picChg chg="add mod">
          <ac:chgData name="남 상현" userId="03ad4a8e8f7310f3" providerId="LiveId" clId="{155DFB18-1017-41F8-BF83-826F8A2F4CF6}" dt="2022-01-10T09:39:00.945" v="2962" actId="1076"/>
          <ac:picMkLst>
            <pc:docMk/>
            <pc:sldMk cId="3371866572" sldId="264"/>
            <ac:picMk id="3078" creationId="{49ACC1E5-EBD7-49F2-AF08-EB53C62E8C76}"/>
          </ac:picMkLst>
        </pc:picChg>
      </pc:sldChg>
      <pc:sldChg chg="addSp delSp modSp add mod ord">
        <pc:chgData name="남 상현" userId="03ad4a8e8f7310f3" providerId="LiveId" clId="{155DFB18-1017-41F8-BF83-826F8A2F4CF6}" dt="2022-01-12T08:54:27.594" v="6718" actId="478"/>
        <pc:sldMkLst>
          <pc:docMk/>
          <pc:sldMk cId="1493551476" sldId="265"/>
        </pc:sldMkLst>
        <pc:spChg chg="mod">
          <ac:chgData name="남 상현" userId="03ad4a8e8f7310f3" providerId="LiveId" clId="{155DFB18-1017-41F8-BF83-826F8A2F4CF6}" dt="2022-01-10T09:38:39.448" v="2958" actId="1076"/>
          <ac:spMkLst>
            <pc:docMk/>
            <pc:sldMk cId="1493551476" sldId="265"/>
            <ac:spMk id="10" creationId="{656B1804-F68F-4725-BC38-1BCBDA6BD713}"/>
          </ac:spMkLst>
        </pc:spChg>
        <pc:spChg chg="mod">
          <ac:chgData name="남 상현" userId="03ad4a8e8f7310f3" providerId="LiveId" clId="{155DFB18-1017-41F8-BF83-826F8A2F4CF6}" dt="2022-01-10T09:38:38.947" v="2957" actId="478"/>
          <ac:spMkLst>
            <pc:docMk/>
            <pc:sldMk cId="1493551476" sldId="265"/>
            <ac:spMk id="11" creationId="{A8D18A43-FD62-42CE-B49F-FA7E30C57265}"/>
          </ac:spMkLst>
        </pc:spChg>
        <pc:spChg chg="add del mod">
          <ac:chgData name="남 상현" userId="03ad4a8e8f7310f3" providerId="LiveId" clId="{155DFB18-1017-41F8-BF83-826F8A2F4CF6}" dt="2022-01-10T10:42:04.242" v="3505" actId="21"/>
          <ac:spMkLst>
            <pc:docMk/>
            <pc:sldMk cId="1493551476" sldId="265"/>
            <ac:spMk id="12" creationId="{3E9EB5DF-C75F-4771-866C-97CD7FCA0003}"/>
          </ac:spMkLst>
        </pc:spChg>
        <pc:spChg chg="add mod">
          <ac:chgData name="남 상현" userId="03ad4a8e8f7310f3" providerId="LiveId" clId="{155DFB18-1017-41F8-BF83-826F8A2F4CF6}" dt="2022-01-10T09:49:23.259" v="3455" actId="20577"/>
          <ac:spMkLst>
            <pc:docMk/>
            <pc:sldMk cId="1493551476" sldId="265"/>
            <ac:spMk id="14" creationId="{4E266289-25BC-4A89-94A9-3BF13A63FE24}"/>
          </ac:spMkLst>
        </pc:spChg>
        <pc:spChg chg="add mod">
          <ac:chgData name="남 상현" userId="03ad4a8e8f7310f3" providerId="LiveId" clId="{155DFB18-1017-41F8-BF83-826F8A2F4CF6}" dt="2022-01-10T09:49:41.294" v="3468" actId="207"/>
          <ac:spMkLst>
            <pc:docMk/>
            <pc:sldMk cId="1493551476" sldId="265"/>
            <ac:spMk id="15" creationId="{022EAA45-E6F5-4828-A06B-F3257E0F4018}"/>
          </ac:spMkLst>
        </pc:spChg>
        <pc:spChg chg="add mod">
          <ac:chgData name="남 상현" userId="03ad4a8e8f7310f3" providerId="LiveId" clId="{155DFB18-1017-41F8-BF83-826F8A2F4CF6}" dt="2022-01-10T09:48:55.994" v="3369" actId="1076"/>
          <ac:spMkLst>
            <pc:docMk/>
            <pc:sldMk cId="1493551476" sldId="265"/>
            <ac:spMk id="16" creationId="{B62C0DF6-8FB0-416D-9DC2-8038DC554E25}"/>
          </ac:spMkLst>
        </pc:spChg>
        <pc:spChg chg="mod">
          <ac:chgData name="남 상현" userId="03ad4a8e8f7310f3" providerId="LiveId" clId="{155DFB18-1017-41F8-BF83-826F8A2F4CF6}" dt="2022-01-10T09:50:16.549" v="3477"/>
          <ac:spMkLst>
            <pc:docMk/>
            <pc:sldMk cId="1493551476" sldId="265"/>
            <ac:spMk id="19" creationId="{9593A017-F848-468A-99FB-94D158EE277E}"/>
          </ac:spMkLst>
        </pc:spChg>
        <pc:spChg chg="mod">
          <ac:chgData name="남 상현" userId="03ad4a8e8f7310f3" providerId="LiveId" clId="{155DFB18-1017-41F8-BF83-826F8A2F4CF6}" dt="2022-01-10T09:50:16.549" v="3477"/>
          <ac:spMkLst>
            <pc:docMk/>
            <pc:sldMk cId="1493551476" sldId="265"/>
            <ac:spMk id="20" creationId="{076619FE-B359-424F-9351-8299D32CAAD9}"/>
          </ac:spMkLst>
        </pc:spChg>
        <pc:spChg chg="mod">
          <ac:chgData name="남 상현" userId="03ad4a8e8f7310f3" providerId="LiveId" clId="{155DFB18-1017-41F8-BF83-826F8A2F4CF6}" dt="2022-01-10T09:50:41.982" v="3484"/>
          <ac:spMkLst>
            <pc:docMk/>
            <pc:sldMk cId="1493551476" sldId="265"/>
            <ac:spMk id="23" creationId="{C167F5E6-31B5-412D-9AF6-6AE9C600FF75}"/>
          </ac:spMkLst>
        </pc:spChg>
        <pc:spChg chg="mod">
          <ac:chgData name="남 상현" userId="03ad4a8e8f7310f3" providerId="LiveId" clId="{155DFB18-1017-41F8-BF83-826F8A2F4CF6}" dt="2022-01-10T09:50:41.982" v="3484"/>
          <ac:spMkLst>
            <pc:docMk/>
            <pc:sldMk cId="1493551476" sldId="265"/>
            <ac:spMk id="24" creationId="{C7A7E6CC-658D-4661-83FA-A55AADCF57A1}"/>
          </ac:spMkLst>
        </pc:spChg>
        <pc:spChg chg="add del mod">
          <ac:chgData name="남 상현" userId="03ad4a8e8f7310f3" providerId="LiveId" clId="{155DFB18-1017-41F8-BF83-826F8A2F4CF6}" dt="2022-01-10T10:49:44.107" v="3585"/>
          <ac:spMkLst>
            <pc:docMk/>
            <pc:sldMk cId="1493551476" sldId="265"/>
            <ac:spMk id="27" creationId="{44B990DC-C96D-4D5A-BF6A-0CC23A9FBE7F}"/>
          </ac:spMkLst>
        </pc:spChg>
        <pc:spChg chg="add del mod">
          <ac:chgData name="남 상현" userId="03ad4a8e8f7310f3" providerId="LiveId" clId="{155DFB18-1017-41F8-BF83-826F8A2F4CF6}" dt="2022-01-10T10:49:44.107" v="3585"/>
          <ac:spMkLst>
            <pc:docMk/>
            <pc:sldMk cId="1493551476" sldId="265"/>
            <ac:spMk id="28" creationId="{2091AD99-0BF3-4310-B7A3-A9560AF5754E}"/>
          </ac:spMkLst>
        </pc:spChg>
        <pc:spChg chg="add mod">
          <ac:chgData name="남 상현" userId="03ad4a8e8f7310f3" providerId="LiveId" clId="{155DFB18-1017-41F8-BF83-826F8A2F4CF6}" dt="2022-01-10T12:57:50.208" v="6476" actId="20577"/>
          <ac:spMkLst>
            <pc:docMk/>
            <pc:sldMk cId="1493551476" sldId="265"/>
            <ac:spMk id="29" creationId="{25F0DDC9-918A-4C18-B3C2-39932A5F8FCC}"/>
          </ac:spMkLst>
        </pc:spChg>
        <pc:spChg chg="add del mod">
          <ac:chgData name="남 상현" userId="03ad4a8e8f7310f3" providerId="LiveId" clId="{155DFB18-1017-41F8-BF83-826F8A2F4CF6}" dt="2022-01-10T10:48:55.521" v="3559" actId="478"/>
          <ac:spMkLst>
            <pc:docMk/>
            <pc:sldMk cId="1493551476" sldId="265"/>
            <ac:spMk id="30" creationId="{26134C7F-964D-43A3-8B53-2AF0E5A664A9}"/>
          </ac:spMkLst>
        </pc:spChg>
        <pc:spChg chg="add mod topLvl">
          <ac:chgData name="남 상현" userId="03ad4a8e8f7310f3" providerId="LiveId" clId="{155DFB18-1017-41F8-BF83-826F8A2F4CF6}" dt="2022-01-10T12:21:10.451" v="5630" actId="478"/>
          <ac:spMkLst>
            <pc:docMk/>
            <pc:sldMk cId="1493551476" sldId="265"/>
            <ac:spMk id="33" creationId="{00A20B5A-B93C-4BFA-9E55-374C4C71BB61}"/>
          </ac:spMkLst>
        </pc:spChg>
        <pc:spChg chg="mod ord">
          <ac:chgData name="남 상현" userId="03ad4a8e8f7310f3" providerId="LiveId" clId="{155DFB18-1017-41F8-BF83-826F8A2F4CF6}" dt="2022-01-10T11:40:45.619" v="4759" actId="20577"/>
          <ac:spMkLst>
            <pc:docMk/>
            <pc:sldMk cId="1493551476" sldId="265"/>
            <ac:spMk id="36" creationId="{D08D2206-145B-4F6B-8208-495E34289DDD}"/>
          </ac:spMkLst>
        </pc:spChg>
        <pc:spChg chg="add del mod">
          <ac:chgData name="남 상현" userId="03ad4a8e8f7310f3" providerId="LiveId" clId="{155DFB18-1017-41F8-BF83-826F8A2F4CF6}" dt="2022-01-10T10:49:44.107" v="3585"/>
          <ac:spMkLst>
            <pc:docMk/>
            <pc:sldMk cId="1493551476" sldId="265"/>
            <ac:spMk id="39" creationId="{54C49E04-CB54-4506-8BA4-480FB2B204DB}"/>
          </ac:spMkLst>
        </pc:spChg>
        <pc:spChg chg="add del mod">
          <ac:chgData name="남 상현" userId="03ad4a8e8f7310f3" providerId="LiveId" clId="{155DFB18-1017-41F8-BF83-826F8A2F4CF6}" dt="2022-01-10T10:49:44.107" v="3585"/>
          <ac:spMkLst>
            <pc:docMk/>
            <pc:sldMk cId="1493551476" sldId="265"/>
            <ac:spMk id="40" creationId="{2667BC34-7190-4F4C-888D-94CFE124DFAB}"/>
          </ac:spMkLst>
        </pc:spChg>
        <pc:spChg chg="add del mod">
          <ac:chgData name="남 상현" userId="03ad4a8e8f7310f3" providerId="LiveId" clId="{155DFB18-1017-41F8-BF83-826F8A2F4CF6}" dt="2022-01-10T10:49:44.107" v="3585"/>
          <ac:spMkLst>
            <pc:docMk/>
            <pc:sldMk cId="1493551476" sldId="265"/>
            <ac:spMk id="41" creationId="{CF53C6D2-4E33-46BC-A3D6-91FF18E61A99}"/>
          </ac:spMkLst>
        </pc:spChg>
        <pc:spChg chg="mod">
          <ac:chgData name="남 상현" userId="03ad4a8e8f7310f3" providerId="LiveId" clId="{155DFB18-1017-41F8-BF83-826F8A2F4CF6}" dt="2022-01-10T10:49:36.691" v="3579"/>
          <ac:spMkLst>
            <pc:docMk/>
            <pc:sldMk cId="1493551476" sldId="265"/>
            <ac:spMk id="42" creationId="{190EF15C-665B-4DD6-94B6-D6B872FD862C}"/>
          </ac:spMkLst>
        </pc:spChg>
        <pc:spChg chg="add mod">
          <ac:chgData name="남 상현" userId="03ad4a8e8f7310f3" providerId="LiveId" clId="{155DFB18-1017-41F8-BF83-826F8A2F4CF6}" dt="2022-01-10T10:55:16.968" v="3709"/>
          <ac:spMkLst>
            <pc:docMk/>
            <pc:sldMk cId="1493551476" sldId="265"/>
            <ac:spMk id="44" creationId="{44815400-B45F-4E30-9C2C-80290B765BEA}"/>
          </ac:spMkLst>
        </pc:spChg>
        <pc:spChg chg="add mod">
          <ac:chgData name="남 상현" userId="03ad4a8e8f7310f3" providerId="LiveId" clId="{155DFB18-1017-41F8-BF83-826F8A2F4CF6}" dt="2022-01-10T10:55:16.968" v="3709"/>
          <ac:spMkLst>
            <pc:docMk/>
            <pc:sldMk cId="1493551476" sldId="265"/>
            <ac:spMk id="45" creationId="{50C2DA8A-6CD7-4B2C-A58A-08A9AB8BAFB6}"/>
          </ac:spMkLst>
        </pc:spChg>
        <pc:spChg chg="add mod">
          <ac:chgData name="남 상현" userId="03ad4a8e8f7310f3" providerId="LiveId" clId="{155DFB18-1017-41F8-BF83-826F8A2F4CF6}" dt="2022-01-10T10:55:16.968" v="3709"/>
          <ac:spMkLst>
            <pc:docMk/>
            <pc:sldMk cId="1493551476" sldId="265"/>
            <ac:spMk id="46" creationId="{E5333A80-C40E-4AF3-B967-B027447CB8C3}"/>
          </ac:spMkLst>
        </pc:spChg>
        <pc:spChg chg="add mod">
          <ac:chgData name="남 상현" userId="03ad4a8e8f7310f3" providerId="LiveId" clId="{155DFB18-1017-41F8-BF83-826F8A2F4CF6}" dt="2022-01-10T10:56:23.907" v="3732" actId="1076"/>
          <ac:spMkLst>
            <pc:docMk/>
            <pc:sldMk cId="1493551476" sldId="265"/>
            <ac:spMk id="47" creationId="{D7357277-47F3-485A-BCB9-379B481CFC6C}"/>
          </ac:spMkLst>
        </pc:spChg>
        <pc:spChg chg="add mod">
          <ac:chgData name="남 상현" userId="03ad4a8e8f7310f3" providerId="LiveId" clId="{155DFB18-1017-41F8-BF83-826F8A2F4CF6}" dt="2022-01-10T10:55:16.968" v="3709"/>
          <ac:spMkLst>
            <pc:docMk/>
            <pc:sldMk cId="1493551476" sldId="265"/>
            <ac:spMk id="48" creationId="{FC5C91F6-C00F-45E1-9355-9832B1ED0F93}"/>
          </ac:spMkLst>
        </pc:spChg>
        <pc:spChg chg="del mod topLvl">
          <ac:chgData name="남 상현" userId="03ad4a8e8f7310f3" providerId="LiveId" clId="{155DFB18-1017-41F8-BF83-826F8A2F4CF6}" dt="2022-01-10T10:56:00.403" v="3726" actId="478"/>
          <ac:spMkLst>
            <pc:docMk/>
            <pc:sldMk cId="1493551476" sldId="265"/>
            <ac:spMk id="50" creationId="{9E53570F-82DE-46A8-9B86-E7A2F3C1D5DA}"/>
          </ac:spMkLst>
        </pc:spChg>
        <pc:spChg chg="add mod">
          <ac:chgData name="남 상현" userId="03ad4a8e8f7310f3" providerId="LiveId" clId="{155DFB18-1017-41F8-BF83-826F8A2F4CF6}" dt="2022-01-10T10:51:43.301" v="3625"/>
          <ac:spMkLst>
            <pc:docMk/>
            <pc:sldMk cId="1493551476" sldId="265"/>
            <ac:spMk id="53" creationId="{4D29689C-F308-4BB0-8B57-5F9E601B6DC0}"/>
          </ac:spMkLst>
        </pc:spChg>
        <pc:spChg chg="add mod">
          <ac:chgData name="남 상현" userId="03ad4a8e8f7310f3" providerId="LiveId" clId="{155DFB18-1017-41F8-BF83-826F8A2F4CF6}" dt="2022-01-10T10:51:43.301" v="3625"/>
          <ac:spMkLst>
            <pc:docMk/>
            <pc:sldMk cId="1493551476" sldId="265"/>
            <ac:spMk id="54" creationId="{19F74C7A-2B24-4B09-B452-A2258EE3D97C}"/>
          </ac:spMkLst>
        </pc:spChg>
        <pc:spChg chg="add mod">
          <ac:chgData name="남 상현" userId="03ad4a8e8f7310f3" providerId="LiveId" clId="{155DFB18-1017-41F8-BF83-826F8A2F4CF6}" dt="2022-01-10T12:41:27.474" v="6024" actId="20577"/>
          <ac:spMkLst>
            <pc:docMk/>
            <pc:sldMk cId="1493551476" sldId="265"/>
            <ac:spMk id="55" creationId="{79F7FAB7-1C1C-43CB-B14B-F1910277115B}"/>
          </ac:spMkLst>
        </pc:spChg>
        <pc:spChg chg="add mod topLvl">
          <ac:chgData name="남 상현" userId="03ad4a8e8f7310f3" providerId="LiveId" clId="{155DFB18-1017-41F8-BF83-826F8A2F4CF6}" dt="2022-01-10T12:21:02.762" v="5624" actId="165"/>
          <ac:spMkLst>
            <pc:docMk/>
            <pc:sldMk cId="1493551476" sldId="265"/>
            <ac:spMk id="56" creationId="{33E935E3-0E3C-4D4C-BFBE-3D3FD44B7A5C}"/>
          </ac:spMkLst>
        </pc:spChg>
        <pc:spChg chg="add mod">
          <ac:chgData name="남 상현" userId="03ad4a8e8f7310f3" providerId="LiveId" clId="{155DFB18-1017-41F8-BF83-826F8A2F4CF6}" dt="2022-01-10T12:49:31.184" v="6052" actId="208"/>
          <ac:spMkLst>
            <pc:docMk/>
            <pc:sldMk cId="1493551476" sldId="265"/>
            <ac:spMk id="67" creationId="{24DC5109-1B24-49AB-B56A-0063BE149355}"/>
          </ac:spMkLst>
        </pc:spChg>
        <pc:spChg chg="add del mod">
          <ac:chgData name="남 상현" userId="03ad4a8e8f7310f3" providerId="LiveId" clId="{155DFB18-1017-41F8-BF83-826F8A2F4CF6}" dt="2022-01-10T10:54:40.554" v="3687" actId="478"/>
          <ac:spMkLst>
            <pc:docMk/>
            <pc:sldMk cId="1493551476" sldId="265"/>
            <ac:spMk id="69" creationId="{640A879D-C972-4D6A-B583-D50D7C88471E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1" creationId="{4886ED60-265D-476B-A9BB-D402FBC00151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2" creationId="{21E7C8CF-CA04-4D1F-83B5-C8C4BCCEF12F}"/>
          </ac:spMkLst>
        </pc:spChg>
        <pc:spChg chg="del mod topLvl">
          <ac:chgData name="남 상현" userId="03ad4a8e8f7310f3" providerId="LiveId" clId="{155DFB18-1017-41F8-BF83-826F8A2F4CF6}" dt="2022-01-10T10:55:04.667" v="3701" actId="478"/>
          <ac:spMkLst>
            <pc:docMk/>
            <pc:sldMk cId="1493551476" sldId="265"/>
            <ac:spMk id="73" creationId="{EE488CED-187A-4FF1-94C3-D5876C0701F6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4" creationId="{94201D23-65CB-4746-AA52-591CC151C49A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5" creationId="{FFD66BE4-3743-43C5-9A1A-4B7E1F1B864C}"/>
          </ac:spMkLst>
        </pc:spChg>
        <pc:spChg chg="add del mod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6" creationId="{DB1A17C3-E572-452F-8600-453ECEA66E74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7" creationId="{661A2390-2EC6-41ED-9D31-7C1A711F8D71}"/>
          </ac:spMkLst>
        </pc:spChg>
        <pc:spChg chg="add del mod topLvl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78" creationId="{B13A38FC-9366-4BCC-8B66-1A718E6A0E74}"/>
          </ac:spMkLst>
        </pc:spChg>
        <pc:spChg chg="add del mod">
          <ac:chgData name="남 상현" userId="03ad4a8e8f7310f3" providerId="LiveId" clId="{155DFB18-1017-41F8-BF83-826F8A2F4CF6}" dt="2022-01-12T08:54:26.817" v="6717" actId="478"/>
          <ac:spMkLst>
            <pc:docMk/>
            <pc:sldMk cId="1493551476" sldId="265"/>
            <ac:spMk id="79" creationId="{57F1A8B0-BE60-4B04-B7ED-877639C18973}"/>
          </ac:spMkLst>
        </pc:spChg>
        <pc:spChg chg="add mod">
          <ac:chgData name="남 상현" userId="03ad4a8e8f7310f3" providerId="LiveId" clId="{155DFB18-1017-41F8-BF83-826F8A2F4CF6}" dt="2022-01-10T10:56:38.629" v="3739" actId="1076"/>
          <ac:spMkLst>
            <pc:docMk/>
            <pc:sldMk cId="1493551476" sldId="265"/>
            <ac:spMk id="80" creationId="{CE8191D8-473B-4983-B6B0-759799DBF287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2" creationId="{6A9D7947-4EF4-40DE-AA3E-FEF1AD78E360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3" creationId="{FC4273E9-2913-410B-B8CF-E50B4AA580C9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4" creationId="{279830B2-957C-48D7-81AE-38377BF4087E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5" creationId="{7F6BE6D5-22DC-45CC-A7C1-403E83F34CAF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6" creationId="{4DEAB243-B246-48CB-80B0-FBA707628D2E}"/>
          </ac:spMkLst>
        </pc:spChg>
        <pc:spChg chg="del mod topLvl">
          <ac:chgData name="남 상현" userId="03ad4a8e8f7310f3" providerId="LiveId" clId="{155DFB18-1017-41F8-BF83-826F8A2F4CF6}" dt="2022-01-10T10:55:51.071" v="3722"/>
          <ac:spMkLst>
            <pc:docMk/>
            <pc:sldMk cId="1493551476" sldId="265"/>
            <ac:spMk id="87" creationId="{65D23E58-AF7B-4D34-9D6A-DF99C649027C}"/>
          </ac:spMkLst>
        </pc:spChg>
        <pc:spChg chg="del mod">
          <ac:chgData name="남 상현" userId="03ad4a8e8f7310f3" providerId="LiveId" clId="{155DFB18-1017-41F8-BF83-826F8A2F4CF6}" dt="2022-01-10T10:56:57.988" v="3748" actId="478"/>
          <ac:spMkLst>
            <pc:docMk/>
            <pc:sldMk cId="1493551476" sldId="265"/>
            <ac:spMk id="88" creationId="{6109DBB4-A731-4CAA-BAAD-3C1056A6986F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0" creationId="{D67446B3-FC4F-4D50-A562-454B2F35E4C3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1" creationId="{0B24B851-F274-4B5F-ACC0-5BA687C11CB5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2" creationId="{D3D74B07-64B1-448C-8C50-85394EEA5107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3" creationId="{ED9EF458-E2F0-4EAE-AA71-863AFAFF51EC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4" creationId="{EA3AA737-150C-4767-8F02-82B7CC14B952}"/>
          </ac:spMkLst>
        </pc:spChg>
        <pc:spChg chg="del mod topLvl">
          <ac:chgData name="남 상현" userId="03ad4a8e8f7310f3" providerId="LiveId" clId="{155DFB18-1017-41F8-BF83-826F8A2F4CF6}" dt="2022-01-10T10:56:33.215" v="3736"/>
          <ac:spMkLst>
            <pc:docMk/>
            <pc:sldMk cId="1493551476" sldId="265"/>
            <ac:spMk id="95" creationId="{FBB05241-0340-445E-BFDE-A5DE408CB574}"/>
          </ac:spMkLst>
        </pc:spChg>
        <pc:spChg chg="del mod">
          <ac:chgData name="남 상현" userId="03ad4a8e8f7310f3" providerId="LiveId" clId="{155DFB18-1017-41F8-BF83-826F8A2F4CF6}" dt="2022-01-10T10:56:36.023" v="3737" actId="478"/>
          <ac:spMkLst>
            <pc:docMk/>
            <pc:sldMk cId="1493551476" sldId="265"/>
            <ac:spMk id="96" creationId="{7D176F4E-BE0A-4082-A72A-1CB2B3952DB9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98" creationId="{04AFF7E4-8785-439E-94FA-128783DA2AEE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99" creationId="{6D9269E5-E65C-46FB-BEF3-3CB6F04AE736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100" creationId="{77342FD0-CA8C-492A-B793-F6F0E4DDA17C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101" creationId="{74156DDA-0EB3-42D4-878C-FFD08AB9C0BB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102" creationId="{77BB290A-325C-4285-B0EB-A5A6B2276054}"/>
          </ac:spMkLst>
        </pc:spChg>
        <pc:spChg chg="del mod topLvl">
          <ac:chgData name="남 상현" userId="03ad4a8e8f7310f3" providerId="LiveId" clId="{155DFB18-1017-41F8-BF83-826F8A2F4CF6}" dt="2022-01-10T10:56:48.957" v="3744"/>
          <ac:spMkLst>
            <pc:docMk/>
            <pc:sldMk cId="1493551476" sldId="265"/>
            <ac:spMk id="103" creationId="{BB7EE9D6-E5DF-4B8A-BB9B-CF567693A87B}"/>
          </ac:spMkLst>
        </pc:spChg>
        <pc:spChg chg="del mod">
          <ac:chgData name="남 상현" userId="03ad4a8e8f7310f3" providerId="LiveId" clId="{155DFB18-1017-41F8-BF83-826F8A2F4CF6}" dt="2022-01-10T12:19:58.876" v="5586" actId="478"/>
          <ac:spMkLst>
            <pc:docMk/>
            <pc:sldMk cId="1493551476" sldId="265"/>
            <ac:spMk id="104" creationId="{D5E49965-84BE-4BC5-BCD8-151724BBAF0E}"/>
          </ac:spMkLst>
        </pc:spChg>
        <pc:spChg chg="add del mod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105" creationId="{5C9CEFD7-9024-4172-B89E-6DCDAD1700FB}"/>
          </ac:spMkLst>
        </pc:spChg>
        <pc:spChg chg="add del mod">
          <ac:chgData name="남 상현" userId="03ad4a8e8f7310f3" providerId="LiveId" clId="{155DFB18-1017-41F8-BF83-826F8A2F4CF6}" dt="2022-01-10T10:58:39.974" v="3787"/>
          <ac:spMkLst>
            <pc:docMk/>
            <pc:sldMk cId="1493551476" sldId="265"/>
            <ac:spMk id="106" creationId="{C29730CF-1F74-4125-BF9E-9F53D4E8DE19}"/>
          </ac:spMkLst>
        </pc:spChg>
        <pc:spChg chg="mod">
          <ac:chgData name="남 상현" userId="03ad4a8e8f7310f3" providerId="LiveId" clId="{155DFB18-1017-41F8-BF83-826F8A2F4CF6}" dt="2022-01-10T10:58:09.659" v="3775"/>
          <ac:spMkLst>
            <pc:docMk/>
            <pc:sldMk cId="1493551476" sldId="265"/>
            <ac:spMk id="107" creationId="{03A6F74F-88FC-418D-B847-E1A9A73FDC11}"/>
          </ac:spMkLst>
        </pc:spChg>
        <pc:spChg chg="del mod">
          <ac:chgData name="남 상현" userId="03ad4a8e8f7310f3" providerId="LiveId" clId="{155DFB18-1017-41F8-BF83-826F8A2F4CF6}" dt="2022-01-10T12:20:58.459" v="5622" actId="478"/>
          <ac:spMkLst>
            <pc:docMk/>
            <pc:sldMk cId="1493551476" sldId="265"/>
            <ac:spMk id="108" creationId="{07742DB1-553C-4BB7-9EE6-33787A1A847E}"/>
          </ac:spMkLst>
        </pc:spChg>
        <pc:spChg chg="add del mod">
          <ac:chgData name="남 상현" userId="03ad4a8e8f7310f3" providerId="LiveId" clId="{155DFB18-1017-41F8-BF83-826F8A2F4CF6}" dt="2022-01-12T08:54:27.594" v="6718" actId="478"/>
          <ac:spMkLst>
            <pc:docMk/>
            <pc:sldMk cId="1493551476" sldId="265"/>
            <ac:spMk id="128" creationId="{FB01ED5F-8118-45C7-A076-A5123D63F774}"/>
          </ac:spMkLst>
        </pc:spChg>
        <pc:spChg chg="mod">
          <ac:chgData name="남 상현" userId="03ad4a8e8f7310f3" providerId="LiveId" clId="{155DFB18-1017-41F8-BF83-826F8A2F4CF6}" dt="2022-01-10T12:20:19.466" v="5597"/>
          <ac:spMkLst>
            <pc:docMk/>
            <pc:sldMk cId="1493551476" sldId="265"/>
            <ac:spMk id="131" creationId="{4904DC9E-9ADE-4AF2-A27C-61A1AD8DBF0C}"/>
          </ac:spMkLst>
        </pc:spChg>
        <pc:spChg chg="mod">
          <ac:chgData name="남 상현" userId="03ad4a8e8f7310f3" providerId="LiveId" clId="{155DFB18-1017-41F8-BF83-826F8A2F4CF6}" dt="2022-01-10T12:20:27.352" v="5599"/>
          <ac:spMkLst>
            <pc:docMk/>
            <pc:sldMk cId="1493551476" sldId="265"/>
            <ac:spMk id="135" creationId="{B5D54480-CC55-4218-985C-9F408E81423D}"/>
          </ac:spMkLst>
        </pc:spChg>
        <pc:spChg chg="add mod">
          <ac:chgData name="남 상현" userId="03ad4a8e8f7310f3" providerId="LiveId" clId="{155DFB18-1017-41F8-BF83-826F8A2F4CF6}" dt="2022-01-10T12:21:36.110" v="5641" actId="1076"/>
          <ac:spMkLst>
            <pc:docMk/>
            <pc:sldMk cId="1493551476" sldId="265"/>
            <ac:spMk id="139" creationId="{F3602DE0-4FEB-4724-A92F-BB001551B697}"/>
          </ac:spMkLst>
        </pc:spChg>
        <pc:spChg chg="mod">
          <ac:chgData name="남 상현" userId="03ad4a8e8f7310f3" providerId="LiveId" clId="{155DFB18-1017-41F8-BF83-826F8A2F4CF6}" dt="2022-01-10T12:21:26.125" v="5638"/>
          <ac:spMkLst>
            <pc:docMk/>
            <pc:sldMk cId="1493551476" sldId="265"/>
            <ac:spMk id="142" creationId="{B0B03569-20A2-4D5B-9015-57D7B9ABDFC2}"/>
          </ac:spMkLst>
        </pc:spChg>
        <pc:spChg chg="mod">
          <ac:chgData name="남 상현" userId="03ad4a8e8f7310f3" providerId="LiveId" clId="{155DFB18-1017-41F8-BF83-826F8A2F4CF6}" dt="2022-01-10T12:21:28.335" v="5639"/>
          <ac:spMkLst>
            <pc:docMk/>
            <pc:sldMk cId="1493551476" sldId="265"/>
            <ac:spMk id="145" creationId="{4F7460E3-6688-4399-A9D7-69A9C24021FA}"/>
          </ac:spMkLst>
        </pc:spChg>
        <pc:spChg chg="add mod">
          <ac:chgData name="남 상현" userId="03ad4a8e8f7310f3" providerId="LiveId" clId="{155DFB18-1017-41F8-BF83-826F8A2F4CF6}" dt="2022-01-10T12:27:21.292" v="5651" actId="1076"/>
          <ac:spMkLst>
            <pc:docMk/>
            <pc:sldMk cId="1493551476" sldId="265"/>
            <ac:spMk id="156" creationId="{159AF2F0-7F19-45E0-9273-4833E430D4EC}"/>
          </ac:spMkLst>
        </pc:spChg>
        <pc:spChg chg="add mod">
          <ac:chgData name="남 상현" userId="03ad4a8e8f7310f3" providerId="LiveId" clId="{155DFB18-1017-41F8-BF83-826F8A2F4CF6}" dt="2022-01-10T12:41:50.424" v="6026" actId="1076"/>
          <ac:spMkLst>
            <pc:docMk/>
            <pc:sldMk cId="1493551476" sldId="265"/>
            <ac:spMk id="157" creationId="{1DB3C308-B22A-416B-887D-28C9C122603F}"/>
          </ac:spMkLst>
        </pc:spChg>
        <pc:spChg chg="add mod">
          <ac:chgData name="남 상현" userId="03ad4a8e8f7310f3" providerId="LiveId" clId="{155DFB18-1017-41F8-BF83-826F8A2F4CF6}" dt="2022-01-10T12:27:54.677" v="5661" actId="1076"/>
          <ac:spMkLst>
            <pc:docMk/>
            <pc:sldMk cId="1493551476" sldId="265"/>
            <ac:spMk id="166" creationId="{C2FFCA19-6BF9-440E-9157-0993FA874A8F}"/>
          </ac:spMkLst>
        </pc:spChg>
        <pc:spChg chg="add mod">
          <ac:chgData name="남 상현" userId="03ad4a8e8f7310f3" providerId="LiveId" clId="{155DFB18-1017-41F8-BF83-826F8A2F4CF6}" dt="2022-01-10T12:50:15.019" v="6054" actId="1076"/>
          <ac:spMkLst>
            <pc:docMk/>
            <pc:sldMk cId="1493551476" sldId="265"/>
            <ac:spMk id="180" creationId="{302D8909-EA18-4A2C-8A5A-ECF7694E6579}"/>
          </ac:spMkLst>
        </pc:spChg>
        <pc:grpChg chg="mod">
          <ac:chgData name="남 상현" userId="03ad4a8e8f7310f3" providerId="LiveId" clId="{155DFB18-1017-41F8-BF83-826F8A2F4CF6}" dt="2022-01-10T09:38:38.947" v="2957" actId="478"/>
          <ac:grpSpMkLst>
            <pc:docMk/>
            <pc:sldMk cId="1493551476" sldId="265"/>
            <ac:grpSpMk id="2" creationId="{37A68A5E-4E14-40FE-AEBC-0919A2F93E8B}"/>
          </ac:grpSpMkLst>
        </pc:grpChg>
        <pc:grpChg chg="mod">
          <ac:chgData name="남 상현" userId="03ad4a8e8f7310f3" providerId="LiveId" clId="{155DFB18-1017-41F8-BF83-826F8A2F4CF6}" dt="2022-01-10T09:38:38.947" v="2957" actId="478"/>
          <ac:grpSpMkLst>
            <pc:docMk/>
            <pc:sldMk cId="1493551476" sldId="265"/>
            <ac:grpSpMk id="3" creationId="{4F60DEEE-2DFF-4822-9E78-F5E2AFC407F5}"/>
          </ac:grpSpMkLst>
        </pc:grpChg>
        <pc:grpChg chg="add mod">
          <ac:chgData name="남 상현" userId="03ad4a8e8f7310f3" providerId="LiveId" clId="{155DFB18-1017-41F8-BF83-826F8A2F4CF6}" dt="2022-01-10T09:48:55.994" v="3369" actId="1076"/>
          <ac:grpSpMkLst>
            <pc:docMk/>
            <pc:sldMk cId="1493551476" sldId="265"/>
            <ac:grpSpMk id="4" creationId="{021B7C4A-708B-4C83-89F6-D722C2A5B244}"/>
          </ac:grpSpMkLst>
        </pc:grpChg>
        <pc:grpChg chg="add del mod">
          <ac:chgData name="남 상현" userId="03ad4a8e8f7310f3" providerId="LiveId" clId="{155DFB18-1017-41F8-BF83-826F8A2F4CF6}" dt="2022-01-10T09:49:58.383" v="3470" actId="21"/>
          <ac:grpSpMkLst>
            <pc:docMk/>
            <pc:sldMk cId="1493551476" sldId="265"/>
            <ac:grpSpMk id="5" creationId="{F372746C-5398-44F5-9622-433A7CCAD04E}"/>
          </ac:grpSpMkLst>
        </pc:grpChg>
        <pc:grpChg chg="add del mod">
          <ac:chgData name="남 상현" userId="03ad4a8e8f7310f3" providerId="LiveId" clId="{155DFB18-1017-41F8-BF83-826F8A2F4CF6}" dt="2022-01-10T09:50:23.084" v="3479" actId="478"/>
          <ac:grpSpMkLst>
            <pc:docMk/>
            <pc:sldMk cId="1493551476" sldId="265"/>
            <ac:grpSpMk id="18" creationId="{0404FA86-B9DF-4E55-85B5-568D4C8BEBFC}"/>
          </ac:grpSpMkLst>
        </pc:grpChg>
        <pc:grpChg chg="add del mod">
          <ac:chgData name="남 상현" userId="03ad4a8e8f7310f3" providerId="LiveId" clId="{155DFB18-1017-41F8-BF83-826F8A2F4CF6}" dt="2022-01-10T09:50:46.564" v="3487"/>
          <ac:grpSpMkLst>
            <pc:docMk/>
            <pc:sldMk cId="1493551476" sldId="265"/>
            <ac:grpSpMk id="22" creationId="{3688FD2C-8828-4DFC-8C90-0A252286BA75}"/>
          </ac:grpSpMkLst>
        </pc:grpChg>
        <pc:grpChg chg="add mod">
          <ac:chgData name="남 상현" userId="03ad4a8e8f7310f3" providerId="LiveId" clId="{155DFB18-1017-41F8-BF83-826F8A2F4CF6}" dt="2022-01-10T10:49:38.838" v="3581" actId="164"/>
          <ac:grpSpMkLst>
            <pc:docMk/>
            <pc:sldMk cId="1493551476" sldId="265"/>
            <ac:grpSpMk id="31" creationId="{17DFA8C6-45B2-4D48-BF08-C318D7802249}"/>
          </ac:grpSpMkLst>
        </pc:grpChg>
        <pc:grpChg chg="add del mod">
          <ac:chgData name="남 상현" userId="03ad4a8e8f7310f3" providerId="LiveId" clId="{155DFB18-1017-41F8-BF83-826F8A2F4CF6}" dt="2022-01-10T11:41:08.735" v="4762" actId="478"/>
          <ac:grpSpMkLst>
            <pc:docMk/>
            <pc:sldMk cId="1493551476" sldId="265"/>
            <ac:grpSpMk id="32" creationId="{727976B5-2C7D-4380-8052-1F704EA14CB9}"/>
          </ac:grpSpMkLst>
        </pc:grpChg>
        <pc:grpChg chg="add del mod ord">
          <ac:chgData name="남 상현" userId="03ad4a8e8f7310f3" providerId="LiveId" clId="{155DFB18-1017-41F8-BF83-826F8A2F4CF6}" dt="2022-01-10T10:56:00.403" v="3726" actId="478"/>
          <ac:grpSpMkLst>
            <pc:docMk/>
            <pc:sldMk cId="1493551476" sldId="265"/>
            <ac:grpSpMk id="34" creationId="{EED00A6F-36D5-4418-9F8F-D6D3DEC82772}"/>
          </ac:grpSpMkLst>
        </pc:grpChg>
        <pc:grpChg chg="add del mod">
          <ac:chgData name="남 상현" userId="03ad4a8e8f7310f3" providerId="LiveId" clId="{155DFB18-1017-41F8-BF83-826F8A2F4CF6}" dt="2022-01-10T10:58:02.591" v="3773" actId="165"/>
          <ac:grpSpMkLst>
            <pc:docMk/>
            <pc:sldMk cId="1493551476" sldId="265"/>
            <ac:grpSpMk id="51" creationId="{6530AD7A-6387-41DD-945E-E00511FCA67B}"/>
          </ac:grpSpMkLst>
        </pc:grpChg>
        <pc:grpChg chg="add mod">
          <ac:chgData name="남 상현" userId="03ad4a8e8f7310f3" providerId="LiveId" clId="{155DFB18-1017-41F8-BF83-826F8A2F4CF6}" dt="2022-01-10T11:01:58.258" v="3864" actId="164"/>
          <ac:grpSpMkLst>
            <pc:docMk/>
            <pc:sldMk cId="1493551476" sldId="265"/>
            <ac:grpSpMk id="52" creationId="{B9A39416-3772-466D-A3E2-AF78D8CCD448}"/>
          </ac:grpSpMkLst>
        </pc:grpChg>
        <pc:grpChg chg="add del mod">
          <ac:chgData name="남 상현" userId="03ad4a8e8f7310f3" providerId="LiveId" clId="{155DFB18-1017-41F8-BF83-826F8A2F4CF6}" dt="2022-01-10T12:21:10.451" v="5630" actId="478"/>
          <ac:grpSpMkLst>
            <pc:docMk/>
            <pc:sldMk cId="1493551476" sldId="265"/>
            <ac:grpSpMk id="57" creationId="{221F0E37-7150-4AD8-AFF0-2F7C26E00AB0}"/>
          </ac:grpSpMkLst>
        </pc:grpChg>
        <pc:grpChg chg="add del mod topLvl">
          <ac:chgData name="남 상현" userId="03ad4a8e8f7310f3" providerId="LiveId" clId="{155DFB18-1017-41F8-BF83-826F8A2F4CF6}" dt="2022-01-10T12:21:03.881" v="5625" actId="478"/>
          <ac:grpSpMkLst>
            <pc:docMk/>
            <pc:sldMk cId="1493551476" sldId="265"/>
            <ac:grpSpMk id="58" creationId="{AA6EBE87-818F-40BA-9BC9-F403415DF950}"/>
          </ac:grpSpMkLst>
        </pc:grpChg>
        <pc:grpChg chg="add del mod">
          <ac:chgData name="남 상현" userId="03ad4a8e8f7310f3" providerId="LiveId" clId="{155DFB18-1017-41F8-BF83-826F8A2F4CF6}" dt="2022-01-10T12:21:02.762" v="5624" actId="165"/>
          <ac:grpSpMkLst>
            <pc:docMk/>
            <pc:sldMk cId="1493551476" sldId="265"/>
            <ac:grpSpMk id="59" creationId="{0F214A80-D0BA-46B6-942D-7C767E9F5AF4}"/>
          </ac:grpSpMkLst>
        </pc:grpChg>
        <pc:grpChg chg="add del mod">
          <ac:chgData name="남 상현" userId="03ad4a8e8f7310f3" providerId="LiveId" clId="{155DFB18-1017-41F8-BF83-826F8A2F4CF6}" dt="2022-01-10T11:24:02.960" v="4345" actId="21"/>
          <ac:grpSpMkLst>
            <pc:docMk/>
            <pc:sldMk cId="1493551476" sldId="265"/>
            <ac:grpSpMk id="60" creationId="{2FDC1C2A-08BE-4F9D-994E-D83A487F3F2B}"/>
          </ac:grpSpMkLst>
        </pc:grpChg>
        <pc:grpChg chg="add del mod">
          <ac:chgData name="남 상현" userId="03ad4a8e8f7310f3" providerId="LiveId" clId="{155DFB18-1017-41F8-BF83-826F8A2F4CF6}" dt="2022-01-10T10:54:44.589" v="3690" actId="165"/>
          <ac:grpSpMkLst>
            <pc:docMk/>
            <pc:sldMk cId="1493551476" sldId="265"/>
            <ac:grpSpMk id="70" creationId="{1F8571BF-19B3-4584-AB68-829192CE3BC8}"/>
          </ac:grpSpMkLst>
        </pc:grpChg>
        <pc:grpChg chg="add del mod">
          <ac:chgData name="남 상현" userId="03ad4a8e8f7310f3" providerId="LiveId" clId="{155DFB18-1017-41F8-BF83-826F8A2F4CF6}" dt="2022-01-10T10:55:45.653" v="3721" actId="165"/>
          <ac:grpSpMkLst>
            <pc:docMk/>
            <pc:sldMk cId="1493551476" sldId="265"/>
            <ac:grpSpMk id="81" creationId="{6D33EEBF-0E53-41B1-AD22-7B49863643DF}"/>
          </ac:grpSpMkLst>
        </pc:grpChg>
        <pc:grpChg chg="add del mod">
          <ac:chgData name="남 상현" userId="03ad4a8e8f7310f3" providerId="LiveId" clId="{155DFB18-1017-41F8-BF83-826F8A2F4CF6}" dt="2022-01-10T10:56:28.342" v="3735" actId="165"/>
          <ac:grpSpMkLst>
            <pc:docMk/>
            <pc:sldMk cId="1493551476" sldId="265"/>
            <ac:grpSpMk id="89" creationId="{9B932D11-FF1A-4734-B3E7-6504D2CD9D44}"/>
          </ac:grpSpMkLst>
        </pc:grpChg>
        <pc:grpChg chg="add del mod">
          <ac:chgData name="남 상현" userId="03ad4a8e8f7310f3" providerId="LiveId" clId="{155DFB18-1017-41F8-BF83-826F8A2F4CF6}" dt="2022-01-10T10:56:42.616" v="3742" actId="165"/>
          <ac:grpSpMkLst>
            <pc:docMk/>
            <pc:sldMk cId="1493551476" sldId="265"/>
            <ac:grpSpMk id="97" creationId="{F842A6A6-B185-4014-8F4F-0ADE61959214}"/>
          </ac:grpSpMkLst>
        </pc:grpChg>
        <pc:grpChg chg="add del mod">
          <ac:chgData name="남 상현" userId="03ad4a8e8f7310f3" providerId="LiveId" clId="{155DFB18-1017-41F8-BF83-826F8A2F4CF6}" dt="2022-01-10T12:20:49.364" v="5610"/>
          <ac:grpSpMkLst>
            <pc:docMk/>
            <pc:sldMk cId="1493551476" sldId="265"/>
            <ac:grpSpMk id="129" creationId="{456385F9-2E16-47EB-9C59-E6082A77FAC7}"/>
          </ac:grpSpMkLst>
        </pc:grpChg>
        <pc:grpChg chg="add del mod">
          <ac:chgData name="남 상현" userId="03ad4a8e8f7310f3" providerId="LiveId" clId="{155DFB18-1017-41F8-BF83-826F8A2F4CF6}" dt="2022-01-10T12:20:49.304" v="5608"/>
          <ac:grpSpMkLst>
            <pc:docMk/>
            <pc:sldMk cId="1493551476" sldId="265"/>
            <ac:grpSpMk id="133" creationId="{85D8A29F-D4FF-4672-9D8C-FB80207D54E3}"/>
          </ac:grpSpMkLst>
        </pc:grpChg>
        <pc:grpChg chg="add mod">
          <ac:chgData name="남 상현" userId="03ad4a8e8f7310f3" providerId="LiveId" clId="{155DFB18-1017-41F8-BF83-826F8A2F4CF6}" dt="2022-01-10T12:21:26.125" v="5638"/>
          <ac:grpSpMkLst>
            <pc:docMk/>
            <pc:sldMk cId="1493551476" sldId="265"/>
            <ac:grpSpMk id="140" creationId="{D430CFA9-4067-4A93-909E-1A3EDB242098}"/>
          </ac:grpSpMkLst>
        </pc:grpChg>
        <pc:grpChg chg="add mod">
          <ac:chgData name="남 상현" userId="03ad4a8e8f7310f3" providerId="LiveId" clId="{155DFB18-1017-41F8-BF83-826F8A2F4CF6}" dt="2022-01-10T12:21:28.335" v="5639"/>
          <ac:grpSpMkLst>
            <pc:docMk/>
            <pc:sldMk cId="1493551476" sldId="265"/>
            <ac:grpSpMk id="143" creationId="{52AAFF3F-C5B3-4AF8-8A02-53F8E8FB7DCA}"/>
          </ac:grpSpMkLst>
        </pc:grpChg>
        <pc:grpChg chg="add mod">
          <ac:chgData name="남 상현" userId="03ad4a8e8f7310f3" providerId="LiveId" clId="{155DFB18-1017-41F8-BF83-826F8A2F4CF6}" dt="2022-01-10T12:27:11.507" v="5647" actId="1076"/>
          <ac:grpSpMkLst>
            <pc:docMk/>
            <pc:sldMk cId="1493551476" sldId="265"/>
            <ac:grpSpMk id="147" creationId="{24186644-997A-4505-B965-5F6E75DB1393}"/>
          </ac:grpSpMkLst>
        </pc:grpChg>
        <pc:grpChg chg="add del mod">
          <ac:chgData name="남 상현" userId="03ad4a8e8f7310f3" providerId="LiveId" clId="{155DFB18-1017-41F8-BF83-826F8A2F4CF6}" dt="2022-01-10T12:42:32.686" v="6044" actId="478"/>
          <ac:grpSpMkLst>
            <pc:docMk/>
            <pc:sldMk cId="1493551476" sldId="265"/>
            <ac:grpSpMk id="158" creationId="{FA563312-8661-4F97-B0B8-F88C025412FA}"/>
          </ac:grpSpMkLst>
        </pc:grpChg>
        <pc:grpChg chg="add mod">
          <ac:chgData name="남 상현" userId="03ad4a8e8f7310f3" providerId="LiveId" clId="{155DFB18-1017-41F8-BF83-826F8A2F4CF6}" dt="2022-01-10T12:28:17.620" v="5667"/>
          <ac:grpSpMkLst>
            <pc:docMk/>
            <pc:sldMk cId="1493551476" sldId="265"/>
            <ac:grpSpMk id="168" creationId="{222A02F5-B223-495D-A8BD-6563640C44F7}"/>
          </ac:grpSpMkLst>
        </pc:grpChg>
        <pc:picChg chg="add mod">
          <ac:chgData name="남 상현" userId="03ad4a8e8f7310f3" providerId="LiveId" clId="{155DFB18-1017-41F8-BF83-826F8A2F4CF6}" dt="2022-01-10T09:50:46.193" v="3486" actId="1076"/>
          <ac:picMkLst>
            <pc:docMk/>
            <pc:sldMk cId="1493551476" sldId="265"/>
            <ac:picMk id="6" creationId="{23B157D0-AE06-415F-BA37-41335E7C3121}"/>
          </ac:picMkLst>
        </pc:picChg>
        <pc:picChg chg="add del">
          <ac:chgData name="남 상현" userId="03ad4a8e8f7310f3" providerId="LiveId" clId="{155DFB18-1017-41F8-BF83-826F8A2F4CF6}" dt="2022-01-10T09:50:41.198" v="3483"/>
          <ac:picMkLst>
            <pc:docMk/>
            <pc:sldMk cId="1493551476" sldId="265"/>
            <ac:picMk id="7" creationId="{9DFFC235-CA0B-4372-91B6-EC009B05C7A1}"/>
          </ac:picMkLst>
        </pc:picChg>
        <pc:picChg chg="add del mod">
          <ac:chgData name="남 상현" userId="03ad4a8e8f7310f3" providerId="LiveId" clId="{155DFB18-1017-41F8-BF83-826F8A2F4CF6}" dt="2022-01-10T09:52:30.535" v="3493" actId="21"/>
          <ac:picMkLst>
            <pc:docMk/>
            <pc:sldMk cId="1493551476" sldId="265"/>
            <ac:picMk id="9" creationId="{A80FA9DF-AF5C-4110-8EFD-81681D050109}"/>
          </ac:picMkLst>
        </pc:picChg>
        <pc:picChg chg="mod">
          <ac:chgData name="남 상현" userId="03ad4a8e8f7310f3" providerId="LiveId" clId="{155DFB18-1017-41F8-BF83-826F8A2F4CF6}" dt="2022-01-10T09:38:38.947" v="2957" actId="478"/>
          <ac:picMkLst>
            <pc:docMk/>
            <pc:sldMk cId="1493551476" sldId="265"/>
            <ac:picMk id="13" creationId="{EC7C9F4B-92A8-4EF8-BD8A-9E14FA36CC90}"/>
          </ac:picMkLst>
        </pc:picChg>
        <pc:picChg chg="add del mod ord topLvl">
          <ac:chgData name="남 상현" userId="03ad4a8e8f7310f3" providerId="LiveId" clId="{155DFB18-1017-41F8-BF83-826F8A2F4CF6}" dt="2022-01-10T12:20:00.558" v="5587" actId="478"/>
          <ac:picMkLst>
            <pc:docMk/>
            <pc:sldMk cId="1493551476" sldId="265"/>
            <ac:picMk id="17" creationId="{E2832D67-B67B-45C5-B437-87FB6B993E6B}"/>
          </ac:picMkLst>
        </pc:picChg>
        <pc:picChg chg="add del mod">
          <ac:chgData name="남 상현" userId="03ad4a8e8f7310f3" providerId="LiveId" clId="{155DFB18-1017-41F8-BF83-826F8A2F4CF6}" dt="2022-01-10T10:54:05.849" v="3676" actId="478"/>
          <ac:picMkLst>
            <pc:docMk/>
            <pc:sldMk cId="1493551476" sldId="265"/>
            <ac:picMk id="26" creationId="{7AE0BDDD-716B-436B-8CDD-707980CA683A}"/>
          </ac:picMkLst>
        </pc:picChg>
        <pc:picChg chg="add del mod">
          <ac:chgData name="남 상현" userId="03ad4a8e8f7310f3" providerId="LiveId" clId="{155DFB18-1017-41F8-BF83-826F8A2F4CF6}" dt="2022-01-10T12:20:59.417" v="5623" actId="478"/>
          <ac:picMkLst>
            <pc:docMk/>
            <pc:sldMk cId="1493551476" sldId="265"/>
            <ac:picMk id="68" creationId="{BFF8CA22-5F76-4D45-B7AB-9A6B3A4D4285}"/>
          </ac:picMkLst>
        </pc:picChg>
        <pc:picChg chg="add mod">
          <ac:chgData name="남 상현" userId="03ad4a8e8f7310f3" providerId="LiveId" clId="{155DFB18-1017-41F8-BF83-826F8A2F4CF6}" dt="2022-01-10T12:21:02.762" v="5624" actId="165"/>
          <ac:picMkLst>
            <pc:docMk/>
            <pc:sldMk cId="1493551476" sldId="265"/>
            <ac:picMk id="109" creationId="{38F928EC-3BBF-4D92-9988-0D1954979A08}"/>
          </ac:picMkLst>
        </pc:picChg>
        <pc:picChg chg="add mod">
          <ac:chgData name="남 상현" userId="03ad4a8e8f7310f3" providerId="LiveId" clId="{155DFB18-1017-41F8-BF83-826F8A2F4CF6}" dt="2022-01-10T12:50:52.678" v="6077" actId="1076"/>
          <ac:picMkLst>
            <pc:docMk/>
            <pc:sldMk cId="1493551476" sldId="265"/>
            <ac:picMk id="116" creationId="{39F622C9-7284-41EA-913D-E9E771974C22}"/>
          </ac:picMkLst>
        </pc:picChg>
        <pc:picChg chg="add mod">
          <ac:chgData name="남 상현" userId="03ad4a8e8f7310f3" providerId="LiveId" clId="{155DFB18-1017-41F8-BF83-826F8A2F4CF6}" dt="2022-01-10T11:24:02.385" v="4344" actId="164"/>
          <ac:picMkLst>
            <pc:docMk/>
            <pc:sldMk cId="1493551476" sldId="265"/>
            <ac:picMk id="120" creationId="{7702DE13-366C-4C6D-8175-3D2152102FF4}"/>
          </ac:picMkLst>
        </pc:picChg>
        <pc:picChg chg="add del mod">
          <ac:chgData name="남 상현" userId="03ad4a8e8f7310f3" providerId="LiveId" clId="{155DFB18-1017-41F8-BF83-826F8A2F4CF6}" dt="2022-01-10T12:20:49.276" v="5607"/>
          <ac:picMkLst>
            <pc:docMk/>
            <pc:sldMk cId="1493551476" sldId="265"/>
            <ac:picMk id="136" creationId="{4192052A-8CDD-4E5E-AACE-3B520A99A371}"/>
          </ac:picMkLst>
        </pc:picChg>
        <pc:picChg chg="add del mod">
          <ac:chgData name="남 상현" userId="03ad4a8e8f7310f3" providerId="LiveId" clId="{155DFB18-1017-41F8-BF83-826F8A2F4CF6}" dt="2022-01-10T12:20:49.276" v="5607"/>
          <ac:picMkLst>
            <pc:docMk/>
            <pc:sldMk cId="1493551476" sldId="265"/>
            <ac:picMk id="137" creationId="{8CE5ABCD-8A20-4E32-989B-CD86306B2D64}"/>
          </ac:picMkLst>
        </pc:picChg>
        <pc:picChg chg="add del mod">
          <ac:chgData name="남 상현" userId="03ad4a8e8f7310f3" providerId="LiveId" clId="{155DFB18-1017-41F8-BF83-826F8A2F4CF6}" dt="2022-01-10T12:20:49.199" v="5605"/>
          <ac:picMkLst>
            <pc:docMk/>
            <pc:sldMk cId="1493551476" sldId="265"/>
            <ac:picMk id="138" creationId="{A7CF7EFC-53FD-4A4E-867D-7DE4D21608D2}"/>
          </ac:picMkLst>
        </pc:picChg>
        <pc:picChg chg="add mod">
          <ac:chgData name="남 상현" userId="03ad4a8e8f7310f3" providerId="LiveId" clId="{155DFB18-1017-41F8-BF83-826F8A2F4CF6}" dt="2022-01-10T12:21:33.177" v="5640"/>
          <ac:picMkLst>
            <pc:docMk/>
            <pc:sldMk cId="1493551476" sldId="265"/>
            <ac:picMk id="146" creationId="{BBCC0A8F-4015-423C-BAEB-FC96939BB206}"/>
          </ac:picMkLst>
        </pc:picChg>
        <pc:picChg chg="mod">
          <ac:chgData name="남 상현" userId="03ad4a8e8f7310f3" providerId="LiveId" clId="{155DFB18-1017-41F8-BF83-826F8A2F4CF6}" dt="2022-01-10T12:27:11.507" v="5647" actId="1076"/>
          <ac:picMkLst>
            <pc:docMk/>
            <pc:sldMk cId="1493551476" sldId="265"/>
            <ac:picMk id="148" creationId="{B865EC1B-5DF3-4381-BAF3-30D33A580ED3}"/>
          </ac:picMkLst>
        </pc:picChg>
        <pc:picChg chg="add mod">
          <ac:chgData name="남 상현" userId="03ad4a8e8f7310f3" providerId="LiveId" clId="{155DFB18-1017-41F8-BF83-826F8A2F4CF6}" dt="2022-01-10T12:27:09.942" v="5646" actId="1076"/>
          <ac:picMkLst>
            <pc:docMk/>
            <pc:sldMk cId="1493551476" sldId="265"/>
            <ac:picMk id="155" creationId="{1FA6FD6A-0FB6-481E-830A-B16A5820DE04}"/>
          </ac:picMkLst>
        </pc:picChg>
        <pc:picChg chg="mod topLvl">
          <ac:chgData name="남 상현" userId="03ad4a8e8f7310f3" providerId="LiveId" clId="{155DFB18-1017-41F8-BF83-826F8A2F4CF6}" dt="2022-01-10T12:42:32.686" v="6044" actId="478"/>
          <ac:picMkLst>
            <pc:docMk/>
            <pc:sldMk cId="1493551476" sldId="265"/>
            <ac:picMk id="159" creationId="{0FE1E780-513E-4587-ACBC-D54021952DA6}"/>
          </ac:picMkLst>
        </pc:picChg>
        <pc:picChg chg="add del mod">
          <ac:chgData name="남 상현" userId="03ad4a8e8f7310f3" providerId="LiveId" clId="{155DFB18-1017-41F8-BF83-826F8A2F4CF6}" dt="2022-01-10T12:41:48.838" v="6025" actId="478"/>
          <ac:picMkLst>
            <pc:docMk/>
            <pc:sldMk cId="1493551476" sldId="265"/>
            <ac:picMk id="167" creationId="{118D726D-EE8F-418D-9B5B-FF46943DACF9}"/>
          </ac:picMkLst>
        </pc:picChg>
        <pc:picChg chg="mod">
          <ac:chgData name="남 상현" userId="03ad4a8e8f7310f3" providerId="LiveId" clId="{155DFB18-1017-41F8-BF83-826F8A2F4CF6}" dt="2022-01-10T12:28:17.620" v="5667"/>
          <ac:picMkLst>
            <pc:docMk/>
            <pc:sldMk cId="1493551476" sldId="265"/>
            <ac:picMk id="169" creationId="{0F3E6CB8-8524-4785-A0B4-F4378863E506}"/>
          </ac:picMkLst>
        </pc:picChg>
        <pc:picChg chg="add mod">
          <ac:chgData name="남 상현" userId="03ad4a8e8f7310f3" providerId="LiveId" clId="{155DFB18-1017-41F8-BF83-826F8A2F4CF6}" dt="2022-01-10T12:28:22.702" v="5669" actId="1076"/>
          <ac:picMkLst>
            <pc:docMk/>
            <pc:sldMk cId="1493551476" sldId="265"/>
            <ac:picMk id="176" creationId="{B3E202D8-72C8-44D4-86C7-EFEAFAFB5DDB}"/>
          </ac:picMkLst>
        </pc:picChg>
        <pc:picChg chg="add mod">
          <ac:chgData name="남 상현" userId="03ad4a8e8f7310f3" providerId="LiveId" clId="{155DFB18-1017-41F8-BF83-826F8A2F4CF6}" dt="2022-01-10T12:50:54.433" v="6078" actId="688"/>
          <ac:picMkLst>
            <pc:docMk/>
            <pc:sldMk cId="1493551476" sldId="265"/>
            <ac:picMk id="182" creationId="{C2315118-8E18-415A-9AF0-141A1AEFB90F}"/>
          </ac:picMkLst>
        </pc:picChg>
        <pc:picChg chg="add mod">
          <ac:chgData name="남 상현" userId="03ad4a8e8f7310f3" providerId="LiveId" clId="{155DFB18-1017-41F8-BF83-826F8A2F4CF6}" dt="2022-01-10T12:50:48.873" v="6075" actId="1076"/>
          <ac:picMkLst>
            <pc:docMk/>
            <pc:sldMk cId="1493551476" sldId="265"/>
            <ac:picMk id="183" creationId="{2AB4BFEB-28B3-4476-BD7F-9E5FA8AB3263}"/>
          </ac:picMkLst>
        </pc:picChg>
        <pc:picChg chg="add mod">
          <ac:chgData name="남 상현" userId="03ad4a8e8f7310f3" providerId="LiveId" clId="{155DFB18-1017-41F8-BF83-826F8A2F4CF6}" dt="2022-01-10T12:50:45.471" v="6073" actId="688"/>
          <ac:picMkLst>
            <pc:docMk/>
            <pc:sldMk cId="1493551476" sldId="265"/>
            <ac:picMk id="184" creationId="{0D5D2F92-EC41-41E4-BC2F-BD6699C29F8A}"/>
          </ac:picMkLst>
        </pc:picChg>
        <pc:picChg chg="add del mod">
          <ac:chgData name="남 상현" userId="03ad4a8e8f7310f3" providerId="LiveId" clId="{155DFB18-1017-41F8-BF83-826F8A2F4CF6}" dt="2022-01-10T09:38:38.947" v="2957" actId="478"/>
          <ac:picMkLst>
            <pc:docMk/>
            <pc:sldMk cId="1493551476" sldId="265"/>
            <ac:picMk id="1026" creationId="{CD1D48D3-6027-41D2-80C6-33ECA284686F}"/>
          </ac:picMkLst>
        </pc:picChg>
        <pc:picChg chg="add del mod">
          <ac:chgData name="남 상현" userId="03ad4a8e8f7310f3" providerId="LiveId" clId="{155DFB18-1017-41F8-BF83-826F8A2F4CF6}" dt="2022-01-10T09:38:32.491" v="2954"/>
          <ac:picMkLst>
            <pc:docMk/>
            <pc:sldMk cId="1493551476" sldId="265"/>
            <ac:picMk id="2050" creationId="{ADA418F9-F07A-45A7-B668-66BF67CE11F4}"/>
          </ac:picMkLst>
        </pc:picChg>
        <pc:picChg chg="add mod">
          <ac:chgData name="남 상현" userId="03ad4a8e8f7310f3" providerId="LiveId" clId="{155DFB18-1017-41F8-BF83-826F8A2F4CF6}" dt="2022-01-10T09:48:55.994" v="3369" actId="1076"/>
          <ac:picMkLst>
            <pc:docMk/>
            <pc:sldMk cId="1493551476" sldId="265"/>
            <ac:picMk id="2052" creationId="{4D70966B-46F6-4D38-882A-9CC0F4726708}"/>
          </ac:picMkLst>
        </pc:picChg>
        <pc:picChg chg="add del">
          <ac:chgData name="남 상현" userId="03ad4a8e8f7310f3" providerId="LiveId" clId="{155DFB18-1017-41F8-BF83-826F8A2F4CF6}" dt="2022-01-10T10:43:42.787" v="3535"/>
          <ac:picMkLst>
            <pc:docMk/>
            <pc:sldMk cId="1493551476" sldId="265"/>
            <ac:picMk id="2054" creationId="{8A71BFAC-0285-47B6-A746-0063A305C161}"/>
          </ac:picMkLst>
        </pc:picChg>
        <pc:picChg chg="add del">
          <ac:chgData name="남 상현" userId="03ad4a8e8f7310f3" providerId="LiveId" clId="{155DFB18-1017-41F8-BF83-826F8A2F4CF6}" dt="2022-01-10T10:43:47.981" v="3537"/>
          <ac:picMkLst>
            <pc:docMk/>
            <pc:sldMk cId="1493551476" sldId="265"/>
            <ac:picMk id="2056" creationId="{04D05FF8-116F-40E8-BAB5-4CCFC97671CC}"/>
          </ac:picMkLst>
        </pc:picChg>
        <pc:picChg chg="add del">
          <ac:chgData name="남 상현" userId="03ad4a8e8f7310f3" providerId="LiveId" clId="{155DFB18-1017-41F8-BF83-826F8A2F4CF6}" dt="2022-01-10T10:43:51.947" v="3539"/>
          <ac:picMkLst>
            <pc:docMk/>
            <pc:sldMk cId="1493551476" sldId="265"/>
            <ac:picMk id="2058" creationId="{BC3AB69D-F04F-4280-B217-CC4EE530FFF0}"/>
          </ac:picMkLst>
        </pc:picChg>
        <pc:picChg chg="add del">
          <ac:chgData name="남 상현" userId="03ad4a8e8f7310f3" providerId="LiveId" clId="{155DFB18-1017-41F8-BF83-826F8A2F4CF6}" dt="2022-01-10T10:43:56.430" v="3541"/>
          <ac:picMkLst>
            <pc:docMk/>
            <pc:sldMk cId="1493551476" sldId="265"/>
            <ac:picMk id="2060" creationId="{C04E0747-9245-4CB6-8494-F4B84E602571}"/>
          </ac:picMkLst>
        </pc:picChg>
        <pc:picChg chg="add del mod">
          <ac:chgData name="남 상현" userId="03ad4a8e8f7310f3" providerId="LiveId" clId="{155DFB18-1017-41F8-BF83-826F8A2F4CF6}" dt="2022-01-10T12:20:01.574" v="5588" actId="478"/>
          <ac:picMkLst>
            <pc:docMk/>
            <pc:sldMk cId="1493551476" sldId="265"/>
            <ac:picMk id="2062" creationId="{7AB7E31E-DAA8-4159-9591-C69F500CCBAD}"/>
          </ac:picMkLst>
        </pc:picChg>
        <pc:picChg chg="add mod">
          <ac:chgData name="남 상현" userId="03ad4a8e8f7310f3" providerId="LiveId" clId="{155DFB18-1017-41F8-BF83-826F8A2F4CF6}" dt="2022-01-10T12:41:57.113" v="6029" actId="1076"/>
          <ac:picMkLst>
            <pc:docMk/>
            <pc:sldMk cId="1493551476" sldId="265"/>
            <ac:picMk id="2064" creationId="{7D109336-466A-41DF-9072-D9F2B5518DE7}"/>
          </ac:picMkLst>
        </pc:picChg>
        <pc:cxnChg chg="add del mod">
          <ac:chgData name="남 상현" userId="03ad4a8e8f7310f3" providerId="LiveId" clId="{155DFB18-1017-41F8-BF83-826F8A2F4CF6}" dt="2022-01-10T12:20:02.315" v="5589" actId="478"/>
          <ac:cxnSpMkLst>
            <pc:docMk/>
            <pc:sldMk cId="1493551476" sldId="265"/>
            <ac:cxnSpMk id="37" creationId="{E0739D07-0C14-404D-9157-95CDC74CF119}"/>
          </ac:cxnSpMkLst>
        </pc:cxnChg>
        <pc:cxnChg chg="add del mod">
          <ac:chgData name="남 상현" userId="03ad4a8e8f7310f3" providerId="LiveId" clId="{155DFB18-1017-41F8-BF83-826F8A2F4CF6}" dt="2022-01-10T12:21:07.273" v="5627" actId="478"/>
          <ac:cxnSpMkLst>
            <pc:docMk/>
            <pc:sldMk cId="1493551476" sldId="265"/>
            <ac:cxnSpMk id="62" creationId="{E0EBAFC4-0C36-4B72-8A25-84FC64121CCE}"/>
          </ac:cxnSpMkLst>
        </pc:cxnChg>
        <pc:cxnChg chg="add del mod">
          <ac:chgData name="남 상현" userId="03ad4a8e8f7310f3" providerId="LiveId" clId="{155DFB18-1017-41F8-BF83-826F8A2F4CF6}" dt="2022-01-10T12:21:06" v="5626" actId="478"/>
          <ac:cxnSpMkLst>
            <pc:docMk/>
            <pc:sldMk cId="1493551476" sldId="265"/>
            <ac:cxnSpMk id="63" creationId="{3C00F94C-A725-4A3E-8602-0E0473FC5168}"/>
          </ac:cxnSpMkLst>
        </pc:cxnChg>
        <pc:cxnChg chg="add del mod">
          <ac:chgData name="남 상현" userId="03ad4a8e8f7310f3" providerId="LiveId" clId="{155DFB18-1017-41F8-BF83-826F8A2F4CF6}" dt="2022-01-10T12:21:08.398" v="5628" actId="478"/>
          <ac:cxnSpMkLst>
            <pc:docMk/>
            <pc:sldMk cId="1493551476" sldId="265"/>
            <ac:cxnSpMk id="64" creationId="{F1AD7ECE-06D7-4C43-A635-6B7C572FA654}"/>
          </ac:cxnSpMkLst>
        </pc:cxnChg>
        <pc:cxnChg chg="add del mod">
          <ac:chgData name="남 상현" userId="03ad4a8e8f7310f3" providerId="LiveId" clId="{155DFB18-1017-41F8-BF83-826F8A2F4CF6}" dt="2022-01-10T12:21:09.413" v="5629" actId="478"/>
          <ac:cxnSpMkLst>
            <pc:docMk/>
            <pc:sldMk cId="1493551476" sldId="265"/>
            <ac:cxnSpMk id="65" creationId="{78F3C7A0-434A-4764-A3C9-31A21224D644}"/>
          </ac:cxnSpMkLst>
        </pc:cxnChg>
        <pc:cxnChg chg="add del mod topLvl">
          <ac:chgData name="남 상현" userId="03ad4a8e8f7310f3" providerId="LiveId" clId="{155DFB18-1017-41F8-BF83-826F8A2F4CF6}" dt="2022-01-10T12:21:10.451" v="5630" actId="478"/>
          <ac:cxnSpMkLst>
            <pc:docMk/>
            <pc:sldMk cId="1493551476" sldId="265"/>
            <ac:cxnSpMk id="66" creationId="{BE350518-E00C-4DFA-B922-DD26D552D131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0" creationId="{DE52F07F-934E-408B-8718-178142791398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1" creationId="{BAD6DAB9-E59F-4DAA-9BE4-F378CF135E97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2" creationId="{09D0137C-352E-49DF-9391-A1EF985A19E1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3" creationId="{13F129E2-1442-4F06-90BA-1829AAE0E68C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4" creationId="{37BFAE0B-D223-4FE9-B926-206FBC9749D7}"/>
          </ac:cxnSpMkLst>
        </pc:cxnChg>
        <pc:cxnChg chg="add mod">
          <ac:chgData name="남 상현" userId="03ad4a8e8f7310f3" providerId="LiveId" clId="{155DFB18-1017-41F8-BF83-826F8A2F4CF6}" dt="2022-01-10T12:21:02.762" v="5624" actId="165"/>
          <ac:cxnSpMkLst>
            <pc:docMk/>
            <pc:sldMk cId="1493551476" sldId="265"/>
            <ac:cxnSpMk id="115" creationId="{8A9A33DD-29A1-42C4-96D4-24C45B792A89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1" creationId="{703D754B-C444-432F-85C6-57A85762392E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2" creationId="{2D852231-F20C-4BE2-8624-28437EC927FF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3" creationId="{9FCD8751-CEE9-4518-BF34-CECF73F85CD0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4" creationId="{940DEBA2-B8C3-4442-8F53-808D38142056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5" creationId="{D53B8D85-BAB0-405B-BDE4-A2F2939C0E2D}"/>
          </ac:cxnSpMkLst>
        </pc:cxnChg>
        <pc:cxnChg chg="add mod">
          <ac:chgData name="남 상현" userId="03ad4a8e8f7310f3" providerId="LiveId" clId="{155DFB18-1017-41F8-BF83-826F8A2F4CF6}" dt="2022-01-10T11:24:02.385" v="4344" actId="164"/>
          <ac:cxnSpMkLst>
            <pc:docMk/>
            <pc:sldMk cId="1493551476" sldId="265"/>
            <ac:cxnSpMk id="126" creationId="{55DDB7C6-FDCC-4411-9C80-D0B022FA2DF8}"/>
          </ac:cxnSpMkLst>
        </pc:cxnChg>
        <pc:cxnChg chg="mod">
          <ac:chgData name="남 상현" userId="03ad4a8e8f7310f3" providerId="LiveId" clId="{155DFB18-1017-41F8-BF83-826F8A2F4CF6}" dt="2022-01-10T12:20:49.335" v="5609" actId="14100"/>
          <ac:cxnSpMkLst>
            <pc:docMk/>
            <pc:sldMk cId="1493551476" sldId="265"/>
            <ac:cxnSpMk id="130" creationId="{4EB65F5B-F089-4DB1-9A60-CAEF6DC53DB6}"/>
          </ac:cxnSpMkLst>
        </pc:cxnChg>
        <pc:cxnChg chg="mod">
          <ac:chgData name="남 상현" userId="03ad4a8e8f7310f3" providerId="LiveId" clId="{155DFB18-1017-41F8-BF83-826F8A2F4CF6}" dt="2022-01-10T12:20:27.352" v="5599"/>
          <ac:cxnSpMkLst>
            <pc:docMk/>
            <pc:sldMk cId="1493551476" sldId="265"/>
            <ac:cxnSpMk id="134" creationId="{64E44103-DF68-46B0-9DCF-7192FC633621}"/>
          </ac:cxnSpMkLst>
        </pc:cxnChg>
        <pc:cxnChg chg="mod">
          <ac:chgData name="남 상현" userId="03ad4a8e8f7310f3" providerId="LiveId" clId="{155DFB18-1017-41F8-BF83-826F8A2F4CF6}" dt="2022-01-10T12:21:26.125" v="5638"/>
          <ac:cxnSpMkLst>
            <pc:docMk/>
            <pc:sldMk cId="1493551476" sldId="265"/>
            <ac:cxnSpMk id="141" creationId="{68EC8191-B464-47A8-A1A1-A130B1E2EE0C}"/>
          </ac:cxnSpMkLst>
        </pc:cxnChg>
        <pc:cxnChg chg="mod">
          <ac:chgData name="남 상현" userId="03ad4a8e8f7310f3" providerId="LiveId" clId="{155DFB18-1017-41F8-BF83-826F8A2F4CF6}" dt="2022-01-10T12:21:28.335" v="5639"/>
          <ac:cxnSpMkLst>
            <pc:docMk/>
            <pc:sldMk cId="1493551476" sldId="265"/>
            <ac:cxnSpMk id="144" creationId="{8E844853-96CE-422E-B067-6DF426213A33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49" creationId="{1CDCD775-0D4A-4F90-8608-0B97A278A47F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50" creationId="{F411C55E-DA33-46D2-872E-9266FC0BB598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51" creationId="{3B3395CD-DFD3-4947-9619-512188D2B69F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52" creationId="{8F891959-2307-4533-BA88-6F58FA5A6E03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53" creationId="{A17D6B06-EDFC-4F0A-9E7A-4DA42D84C450}"/>
          </ac:cxnSpMkLst>
        </pc:cxnChg>
        <pc:cxnChg chg="mod">
          <ac:chgData name="남 상현" userId="03ad4a8e8f7310f3" providerId="LiveId" clId="{155DFB18-1017-41F8-BF83-826F8A2F4CF6}" dt="2022-01-10T12:27:11.507" v="5647" actId="1076"/>
          <ac:cxnSpMkLst>
            <pc:docMk/>
            <pc:sldMk cId="1493551476" sldId="265"/>
            <ac:cxnSpMk id="154" creationId="{A575E735-C4E5-4794-B611-D46C1371F888}"/>
          </ac:cxnSpMkLst>
        </pc:cxnChg>
        <pc:cxnChg chg="del mod">
          <ac:chgData name="남 상현" userId="03ad4a8e8f7310f3" providerId="LiveId" clId="{155DFB18-1017-41F8-BF83-826F8A2F4CF6}" dt="2022-01-10T12:42:29.061" v="6041" actId="478"/>
          <ac:cxnSpMkLst>
            <pc:docMk/>
            <pc:sldMk cId="1493551476" sldId="265"/>
            <ac:cxnSpMk id="160" creationId="{52E6E430-57A4-4F0A-8126-A0F0EC9A4084}"/>
          </ac:cxnSpMkLst>
        </pc:cxnChg>
        <pc:cxnChg chg="del mod">
          <ac:chgData name="남 상현" userId="03ad4a8e8f7310f3" providerId="LiveId" clId="{155DFB18-1017-41F8-BF83-826F8A2F4CF6}" dt="2022-01-10T12:42:25.737" v="6039" actId="478"/>
          <ac:cxnSpMkLst>
            <pc:docMk/>
            <pc:sldMk cId="1493551476" sldId="265"/>
            <ac:cxnSpMk id="161" creationId="{53C69C26-9876-46A5-B6B1-0D440CD3D65F}"/>
          </ac:cxnSpMkLst>
        </pc:cxnChg>
        <pc:cxnChg chg="del mod">
          <ac:chgData name="남 상현" userId="03ad4a8e8f7310f3" providerId="LiveId" clId="{155DFB18-1017-41F8-BF83-826F8A2F4CF6}" dt="2022-01-10T12:42:27.734" v="6040" actId="478"/>
          <ac:cxnSpMkLst>
            <pc:docMk/>
            <pc:sldMk cId="1493551476" sldId="265"/>
            <ac:cxnSpMk id="162" creationId="{2B4D6C97-05B7-4D9C-B847-58B8AAAEFE2A}"/>
          </ac:cxnSpMkLst>
        </pc:cxnChg>
        <pc:cxnChg chg="del mod">
          <ac:chgData name="남 상현" userId="03ad4a8e8f7310f3" providerId="LiveId" clId="{155DFB18-1017-41F8-BF83-826F8A2F4CF6}" dt="2022-01-10T12:42:30.307" v="6042" actId="478"/>
          <ac:cxnSpMkLst>
            <pc:docMk/>
            <pc:sldMk cId="1493551476" sldId="265"/>
            <ac:cxnSpMk id="163" creationId="{DD8A6E19-8E03-4E30-8C52-5D2F0EF01CBD}"/>
          </ac:cxnSpMkLst>
        </pc:cxnChg>
        <pc:cxnChg chg="del mod topLvl">
          <ac:chgData name="남 상현" userId="03ad4a8e8f7310f3" providerId="LiveId" clId="{155DFB18-1017-41F8-BF83-826F8A2F4CF6}" dt="2022-01-10T12:42:32.686" v="6044" actId="478"/>
          <ac:cxnSpMkLst>
            <pc:docMk/>
            <pc:sldMk cId="1493551476" sldId="265"/>
            <ac:cxnSpMk id="164" creationId="{7B8B038E-7053-4B06-8B57-787F59113D7F}"/>
          </ac:cxnSpMkLst>
        </pc:cxnChg>
        <pc:cxnChg chg="del mod">
          <ac:chgData name="남 상현" userId="03ad4a8e8f7310f3" providerId="LiveId" clId="{155DFB18-1017-41F8-BF83-826F8A2F4CF6}" dt="2022-01-10T12:42:31.534" v="6043" actId="478"/>
          <ac:cxnSpMkLst>
            <pc:docMk/>
            <pc:sldMk cId="1493551476" sldId="265"/>
            <ac:cxnSpMk id="165" creationId="{567C59BC-0241-4467-A146-F4B9F849C050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0" creationId="{9C16779B-DFE3-466D-BEBF-44AEC76E7527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1" creationId="{D817DC4C-1463-4E18-AB5E-2F72E6435BDF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2" creationId="{9F43F3AF-33AE-4151-9D66-1EDCE2876A64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3" creationId="{1A6083D4-D379-4231-AAC4-F388C3CC55E3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4" creationId="{3AC6E77F-1883-4089-BEE6-931822065EFD}"/>
          </ac:cxnSpMkLst>
        </pc:cxnChg>
        <pc:cxnChg chg="mod">
          <ac:chgData name="남 상현" userId="03ad4a8e8f7310f3" providerId="LiveId" clId="{155DFB18-1017-41F8-BF83-826F8A2F4CF6}" dt="2022-01-10T12:28:17.620" v="5667"/>
          <ac:cxnSpMkLst>
            <pc:docMk/>
            <pc:sldMk cId="1493551476" sldId="265"/>
            <ac:cxnSpMk id="175" creationId="{88AAFBAE-A802-424C-9FA3-1730B625274A}"/>
          </ac:cxnSpMkLst>
        </pc:cxnChg>
      </pc:sldChg>
      <pc:sldChg chg="addSp delSp modSp new mod">
        <pc:chgData name="남 상현" userId="03ad4a8e8f7310f3" providerId="LiveId" clId="{155DFB18-1017-41F8-BF83-826F8A2F4CF6}" dt="2022-01-10T11:33:35.362" v="4751" actId="167"/>
        <pc:sldMkLst>
          <pc:docMk/>
          <pc:sldMk cId="3383536838" sldId="266"/>
        </pc:sldMkLst>
        <pc:spChg chg="del">
          <ac:chgData name="남 상현" userId="03ad4a8e8f7310f3" providerId="LiveId" clId="{155DFB18-1017-41F8-BF83-826F8A2F4CF6}" dt="2022-01-10T09:50:02.158" v="3472" actId="478"/>
          <ac:spMkLst>
            <pc:docMk/>
            <pc:sldMk cId="3383536838" sldId="266"/>
            <ac:spMk id="2" creationId="{8D0AB7CA-7671-4228-9898-D6560844F34C}"/>
          </ac:spMkLst>
        </pc:spChg>
        <pc:spChg chg="del">
          <ac:chgData name="남 상현" userId="03ad4a8e8f7310f3" providerId="LiveId" clId="{155DFB18-1017-41F8-BF83-826F8A2F4CF6}" dt="2022-01-10T09:50:02.158" v="3472" actId="478"/>
          <ac:spMkLst>
            <pc:docMk/>
            <pc:sldMk cId="3383536838" sldId="266"/>
            <ac:spMk id="3" creationId="{454AD427-47FD-442B-B7C6-E9FF78299C27}"/>
          </ac:spMkLst>
        </pc:spChg>
        <pc:spChg chg="mod">
          <ac:chgData name="남 상현" userId="03ad4a8e8f7310f3" providerId="LiveId" clId="{155DFB18-1017-41F8-BF83-826F8A2F4CF6}" dt="2022-01-10T09:50:08.542" v="3475" actId="1037"/>
          <ac:spMkLst>
            <pc:docMk/>
            <pc:sldMk cId="3383536838" sldId="266"/>
            <ac:spMk id="7" creationId="{42756071-F1B9-4FD8-A1CF-C3C7595AEEBE}"/>
          </ac:spMkLst>
        </pc:spChg>
        <pc:spChg chg="mod">
          <ac:chgData name="남 상현" userId="03ad4a8e8f7310f3" providerId="LiveId" clId="{155DFB18-1017-41F8-BF83-826F8A2F4CF6}" dt="2022-01-10T09:50:08.542" v="3475" actId="1037"/>
          <ac:spMkLst>
            <pc:docMk/>
            <pc:sldMk cId="3383536838" sldId="266"/>
            <ac:spMk id="8" creationId="{73FD25E3-9232-4A14-9BDA-EA1D9FD033D6}"/>
          </ac:spMkLst>
        </pc:spChg>
        <pc:spChg chg="mod">
          <ac:chgData name="남 상현" userId="03ad4a8e8f7310f3" providerId="LiveId" clId="{155DFB18-1017-41F8-BF83-826F8A2F4CF6}" dt="2022-01-10T09:50:08.542" v="3475" actId="1037"/>
          <ac:spMkLst>
            <pc:docMk/>
            <pc:sldMk cId="3383536838" sldId="266"/>
            <ac:spMk id="9" creationId="{0EBDA0B6-703E-4D96-8885-A0D1284DE190}"/>
          </ac:spMkLst>
        </pc:spChg>
        <pc:grpChg chg="add mod">
          <ac:chgData name="남 상현" userId="03ad4a8e8f7310f3" providerId="LiveId" clId="{155DFB18-1017-41F8-BF83-826F8A2F4CF6}" dt="2022-01-10T09:50:08.542" v="3475" actId="1037"/>
          <ac:grpSpMkLst>
            <pc:docMk/>
            <pc:sldMk cId="3383536838" sldId="266"/>
            <ac:grpSpMk id="4" creationId="{D60462F4-5BF1-413F-A4AF-33C03785CA3C}"/>
          </ac:grpSpMkLst>
        </pc:grpChg>
        <pc:grpChg chg="mod">
          <ac:chgData name="남 상현" userId="03ad4a8e8f7310f3" providerId="LiveId" clId="{155DFB18-1017-41F8-BF83-826F8A2F4CF6}" dt="2022-01-10T09:50:08.542" v="3475" actId="1037"/>
          <ac:grpSpMkLst>
            <pc:docMk/>
            <pc:sldMk cId="3383536838" sldId="266"/>
            <ac:grpSpMk id="5" creationId="{A84AB8C0-BB32-4729-A5A6-A5EF064FBBD3}"/>
          </ac:grpSpMkLst>
        </pc:grpChg>
        <pc:picChg chg="mod">
          <ac:chgData name="남 상현" userId="03ad4a8e8f7310f3" providerId="LiveId" clId="{155DFB18-1017-41F8-BF83-826F8A2F4CF6}" dt="2022-01-10T09:50:08.542" v="3475" actId="1037"/>
          <ac:picMkLst>
            <pc:docMk/>
            <pc:sldMk cId="3383536838" sldId="266"/>
            <ac:picMk id="6" creationId="{C689BDD8-FC9A-4A13-B159-D6DE610C43D2}"/>
          </ac:picMkLst>
        </pc:picChg>
        <pc:picChg chg="add ord">
          <ac:chgData name="남 상현" userId="03ad4a8e8f7310f3" providerId="LiveId" clId="{155DFB18-1017-41F8-BF83-826F8A2F4CF6}" dt="2022-01-10T11:33:35.362" v="4751" actId="167"/>
          <ac:picMkLst>
            <pc:docMk/>
            <pc:sldMk cId="3383536838" sldId="266"/>
            <ac:picMk id="10" creationId="{3FE55BC7-175E-4440-B139-AA99C932D273}"/>
          </ac:picMkLst>
        </pc:picChg>
      </pc:sldChg>
      <pc:sldChg chg="addSp delSp modSp new mod">
        <pc:chgData name="남 상현" userId="03ad4a8e8f7310f3" providerId="LiveId" clId="{155DFB18-1017-41F8-BF83-826F8A2F4CF6}" dt="2022-01-10T12:08:01.607" v="4939" actId="207"/>
        <pc:sldMkLst>
          <pc:docMk/>
          <pc:sldMk cId="3171971854" sldId="267"/>
        </pc:sldMkLst>
        <pc:spChg chg="del">
          <ac:chgData name="남 상현" userId="03ad4a8e8f7310f3" providerId="LiveId" clId="{155DFB18-1017-41F8-BF83-826F8A2F4CF6}" dt="2022-01-10T09:52:33.810" v="3495" actId="478"/>
          <ac:spMkLst>
            <pc:docMk/>
            <pc:sldMk cId="3171971854" sldId="267"/>
            <ac:spMk id="2" creationId="{5580AE62-0401-4A4A-9C8E-F85AAA7EF318}"/>
          </ac:spMkLst>
        </pc:spChg>
        <pc:spChg chg="del">
          <ac:chgData name="남 상현" userId="03ad4a8e8f7310f3" providerId="LiveId" clId="{155DFB18-1017-41F8-BF83-826F8A2F4CF6}" dt="2022-01-10T09:52:33.810" v="3495" actId="478"/>
          <ac:spMkLst>
            <pc:docMk/>
            <pc:sldMk cId="3171971854" sldId="267"/>
            <ac:spMk id="3" creationId="{D9C652DD-A239-4803-A359-9BF29352D0E2}"/>
          </ac:spMkLst>
        </pc:spChg>
        <pc:spChg chg="add mod">
          <ac:chgData name="남 상현" userId="03ad4a8e8f7310f3" providerId="LiveId" clId="{155DFB18-1017-41F8-BF83-826F8A2F4CF6}" dt="2022-01-10T12:08:01.607" v="4939" actId="207"/>
          <ac:spMkLst>
            <pc:docMk/>
            <pc:sldMk cId="3171971854" sldId="267"/>
            <ac:spMk id="6" creationId="{0F6C4671-1984-4527-9708-4FF1E875FE5A}"/>
          </ac:spMkLst>
        </pc:spChg>
        <pc:spChg chg="add mod">
          <ac:chgData name="남 상현" userId="03ad4a8e8f7310f3" providerId="LiveId" clId="{155DFB18-1017-41F8-BF83-826F8A2F4CF6}" dt="2022-01-10T12:03:51.064" v="4913" actId="1076"/>
          <ac:spMkLst>
            <pc:docMk/>
            <pc:sldMk cId="3171971854" sldId="267"/>
            <ac:spMk id="9" creationId="{3D9775E3-FE27-403D-A93E-5C00921CE873}"/>
          </ac:spMkLst>
        </pc:spChg>
        <pc:picChg chg="add del mod">
          <ac:chgData name="남 상현" userId="03ad4a8e8f7310f3" providerId="LiveId" clId="{155DFB18-1017-41F8-BF83-826F8A2F4CF6}" dt="2022-01-10T10:41:44.777" v="3500" actId="478"/>
          <ac:picMkLst>
            <pc:docMk/>
            <pc:sldMk cId="3171971854" sldId="267"/>
            <ac:picMk id="4" creationId="{E1027AD8-1DF9-4743-95DC-CBDE6778BDFB}"/>
          </ac:picMkLst>
        </pc:picChg>
        <pc:picChg chg="add mod ord">
          <ac:chgData name="남 상현" userId="03ad4a8e8f7310f3" providerId="LiveId" clId="{155DFB18-1017-41F8-BF83-826F8A2F4CF6}" dt="2022-01-10T11:33:38.623" v="4753" actId="167"/>
          <ac:picMkLst>
            <pc:docMk/>
            <pc:sldMk cId="3171971854" sldId="267"/>
            <ac:picMk id="7" creationId="{4CDE8628-0ACD-4389-8418-C188619B035A}"/>
          </ac:picMkLst>
        </pc:picChg>
        <pc:picChg chg="add mod">
          <ac:chgData name="남 상현" userId="03ad4a8e8f7310f3" providerId="LiveId" clId="{155DFB18-1017-41F8-BF83-826F8A2F4CF6}" dt="2022-01-10T10:41:43.076" v="3499" actId="1076"/>
          <ac:picMkLst>
            <pc:docMk/>
            <pc:sldMk cId="3171971854" sldId="267"/>
            <ac:picMk id="4098" creationId="{9E68966E-6295-4903-9B3A-F32E1E5EE324}"/>
          </ac:picMkLst>
        </pc:picChg>
      </pc:sldChg>
      <pc:sldChg chg="addSp delSp modSp add mod">
        <pc:chgData name="남 상현" userId="03ad4a8e8f7310f3" providerId="LiveId" clId="{155DFB18-1017-41F8-BF83-826F8A2F4CF6}" dt="2022-01-17T07:48:23.383" v="7106" actId="1076"/>
        <pc:sldMkLst>
          <pc:docMk/>
          <pc:sldMk cId="1504056998" sldId="268"/>
        </pc:sldMkLst>
        <pc:spChg chg="add mod">
          <ac:chgData name="남 상현" userId="03ad4a8e8f7310f3" providerId="LiveId" clId="{155DFB18-1017-41F8-BF83-826F8A2F4CF6}" dt="2022-01-10T11:25:22.987" v="4370" actId="164"/>
          <ac:spMkLst>
            <pc:docMk/>
            <pc:sldMk cId="1504056998" sldId="268"/>
            <ac:spMk id="8" creationId="{BB1C32E7-375C-4458-AE79-AE4BC59FFF66}"/>
          </ac:spMkLst>
        </pc:spChg>
        <pc:spChg chg="add mod">
          <ac:chgData name="남 상현" userId="03ad4a8e8f7310f3" providerId="LiveId" clId="{155DFB18-1017-41F8-BF83-826F8A2F4CF6}" dt="2022-01-10T11:27:15.849" v="4432" actId="164"/>
          <ac:spMkLst>
            <pc:docMk/>
            <pc:sldMk cId="1504056998" sldId="268"/>
            <ac:spMk id="12" creationId="{EDD05E4A-426D-46A4-BA00-78C9F5CE05F5}"/>
          </ac:spMkLst>
        </pc:spChg>
        <pc:spChg chg="add del mod">
          <ac:chgData name="남 상현" userId="03ad4a8e8f7310f3" providerId="LiveId" clId="{155DFB18-1017-41F8-BF83-826F8A2F4CF6}" dt="2022-01-17T07:46:16.707" v="7069" actId="478"/>
          <ac:spMkLst>
            <pc:docMk/>
            <pc:sldMk cId="1504056998" sldId="268"/>
            <ac:spMk id="29" creationId="{25F0DDC9-918A-4C18-B3C2-39932A5F8FCC}"/>
          </ac:spMkLst>
        </pc:spChg>
        <pc:spChg chg="mod">
          <ac:chgData name="남 상현" userId="03ad4a8e8f7310f3" providerId="LiveId" clId="{155DFB18-1017-41F8-BF83-826F8A2F4CF6}" dt="2022-01-10T11:18:50.519" v="3888" actId="1076"/>
          <ac:spMkLst>
            <pc:docMk/>
            <pc:sldMk cId="1504056998" sldId="268"/>
            <ac:spMk id="33" creationId="{00A20B5A-B93C-4BFA-9E55-374C4C71BB61}"/>
          </ac:spMkLst>
        </pc:spChg>
        <pc:spChg chg="mod ord">
          <ac:chgData name="남 상현" userId="03ad4a8e8f7310f3" providerId="LiveId" clId="{155DFB18-1017-41F8-BF83-826F8A2F4CF6}" dt="2022-01-17T07:47:51.798" v="7097" actId="166"/>
          <ac:spMkLst>
            <pc:docMk/>
            <pc:sldMk cId="1504056998" sldId="268"/>
            <ac:spMk id="36" creationId="{D08D2206-145B-4F6B-8208-495E34289DDD}"/>
          </ac:spMkLst>
        </pc:spChg>
        <pc:spChg chg="add del mod topLvl">
          <ac:chgData name="남 상현" userId="03ad4a8e8f7310f3" providerId="LiveId" clId="{155DFB18-1017-41F8-BF83-826F8A2F4CF6}" dt="2022-01-17T07:46:11.474" v="7063" actId="478"/>
          <ac:spMkLst>
            <pc:docMk/>
            <pc:sldMk cId="1504056998" sldId="268"/>
            <ac:spMk id="41" creationId="{5A9F5EF1-7BCB-45BB-AD74-2A249E1E6A1D}"/>
          </ac:spMkLst>
        </pc:spChg>
        <pc:spChg chg="mod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55" creationId="{79F7FAB7-1C1C-43CB-B14B-F1910277115B}"/>
          </ac:spMkLst>
        </pc:spChg>
        <pc:spChg chg="del">
          <ac:chgData name="남 상현" userId="03ad4a8e8f7310f3" providerId="LiveId" clId="{155DFB18-1017-41F8-BF83-826F8A2F4CF6}" dt="2022-01-10T11:18:59.977" v="3891" actId="478"/>
          <ac:spMkLst>
            <pc:docMk/>
            <pc:sldMk cId="1504056998" sldId="268"/>
            <ac:spMk id="56" creationId="{33E935E3-0E3C-4D4C-BFBE-3D3FD44B7A5C}"/>
          </ac:spMkLst>
        </pc:spChg>
        <pc:spChg chg="del mod">
          <ac:chgData name="남 상현" userId="03ad4a8e8f7310f3" providerId="LiveId" clId="{155DFB18-1017-41F8-BF83-826F8A2F4CF6}" dt="2022-01-10T11:23:34.686" v="4329" actId="21"/>
          <ac:spMkLst>
            <pc:docMk/>
            <pc:sldMk cId="1504056998" sldId="268"/>
            <ac:spMk id="57" creationId="{B7424DF7-0F78-4252-A48F-1B2B5605DAB1}"/>
          </ac:spMkLst>
        </pc:spChg>
        <pc:spChg chg="add mod ord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58" creationId="{7CB7D7C5-3589-4603-9499-723A88794827}"/>
          </ac:spMkLst>
        </pc:spChg>
        <pc:spChg chg="add del mod">
          <ac:chgData name="남 상현" userId="03ad4a8e8f7310f3" providerId="LiveId" clId="{155DFB18-1017-41F8-BF83-826F8A2F4CF6}" dt="2022-01-17T07:46:15.402" v="7068" actId="478"/>
          <ac:spMkLst>
            <pc:docMk/>
            <pc:sldMk cId="1504056998" sldId="268"/>
            <ac:spMk id="60" creationId="{2AC5338C-D66F-4921-8519-5B8A4952023D}"/>
          </ac:spMkLst>
        </pc:spChg>
        <pc:spChg chg="add del mod">
          <ac:chgData name="남 상현" userId="03ad4a8e8f7310f3" providerId="LiveId" clId="{155DFB18-1017-41F8-BF83-826F8A2F4CF6}" dt="2022-01-17T07:47:08.569" v="7087" actId="478"/>
          <ac:spMkLst>
            <pc:docMk/>
            <pc:sldMk cId="1504056998" sldId="268"/>
            <ac:spMk id="63" creationId="{B91A0B2B-453A-4BF7-A72F-1A6DD5164242}"/>
          </ac:spMkLst>
        </pc:spChg>
        <pc:spChg chg="mod">
          <ac:chgData name="남 상현" userId="03ad4a8e8f7310f3" providerId="LiveId" clId="{155DFB18-1017-41F8-BF83-826F8A2F4CF6}" dt="2022-01-17T07:48:23.383" v="7106" actId="1076"/>
          <ac:spMkLst>
            <pc:docMk/>
            <pc:sldMk cId="1504056998" sldId="268"/>
            <ac:spMk id="65" creationId="{9631AD63-2477-450D-B61D-D149DD43A75A}"/>
          </ac:spMkLst>
        </pc:spChg>
        <pc:spChg chg="mod">
          <ac:chgData name="남 상현" userId="03ad4a8e8f7310f3" providerId="LiveId" clId="{155DFB18-1017-41F8-BF83-826F8A2F4CF6}" dt="2022-01-17T07:48:23.383" v="7106" actId="1076"/>
          <ac:spMkLst>
            <pc:docMk/>
            <pc:sldMk cId="1504056998" sldId="268"/>
            <ac:spMk id="66" creationId="{4B395141-3269-4C63-8BC3-E5562761DF37}"/>
          </ac:spMkLst>
        </pc:spChg>
        <pc:spChg chg="mod">
          <ac:chgData name="남 상현" userId="03ad4a8e8f7310f3" providerId="LiveId" clId="{155DFB18-1017-41F8-BF83-826F8A2F4CF6}" dt="2022-01-17T07:48:23.383" v="7106" actId="1076"/>
          <ac:spMkLst>
            <pc:docMk/>
            <pc:sldMk cId="1504056998" sldId="268"/>
            <ac:spMk id="76" creationId="{9D02761B-8368-4B03-836A-60AAA2D3C729}"/>
          </ac:spMkLst>
        </pc:spChg>
        <pc:spChg chg="mod">
          <ac:chgData name="남 상현" userId="03ad4a8e8f7310f3" providerId="LiveId" clId="{155DFB18-1017-41F8-BF83-826F8A2F4CF6}" dt="2022-01-17T07:48:23.383" v="7106" actId="1076"/>
          <ac:spMkLst>
            <pc:docMk/>
            <pc:sldMk cId="1504056998" sldId="268"/>
            <ac:spMk id="79" creationId="{13B68F18-0C56-447C-ABF8-8F2AF0AEE1B2}"/>
          </ac:spMkLst>
        </pc:spChg>
        <pc:spChg chg="add del mod">
          <ac:chgData name="남 상현" userId="03ad4a8e8f7310f3" providerId="LiveId" clId="{155DFB18-1017-41F8-BF83-826F8A2F4CF6}" dt="2022-01-17T07:46:13.522" v="7066" actId="478"/>
          <ac:spMkLst>
            <pc:docMk/>
            <pc:sldMk cId="1504056998" sldId="268"/>
            <ac:spMk id="84" creationId="{E82E5B61-D020-4B78-B722-614855063AF0}"/>
          </ac:spMkLst>
        </pc:spChg>
        <pc:spChg chg="mod">
          <ac:chgData name="남 상현" userId="03ad4a8e8f7310f3" providerId="LiveId" clId="{155DFB18-1017-41F8-BF83-826F8A2F4CF6}" dt="2022-01-17T07:48:23.383" v="7106" actId="1076"/>
          <ac:spMkLst>
            <pc:docMk/>
            <pc:sldMk cId="1504056998" sldId="268"/>
            <ac:spMk id="95" creationId="{168B1D0C-AC98-4EFD-B38B-682176A6CA70}"/>
          </ac:spMkLst>
        </pc:spChg>
        <pc:spChg chg="add mod">
          <ac:chgData name="남 상현" userId="03ad4a8e8f7310f3" providerId="LiveId" clId="{155DFB18-1017-41F8-BF83-826F8A2F4CF6}" dt="2022-01-10T11:27:27.296" v="4437" actId="1035"/>
          <ac:spMkLst>
            <pc:docMk/>
            <pc:sldMk cId="1504056998" sldId="268"/>
            <ac:spMk id="95" creationId="{5E4AA614-7378-43BF-B07C-24EBE330458F}"/>
          </ac:spMkLst>
        </pc:spChg>
        <pc:spChg chg="mod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98" creationId="{778E4D01-246A-4A95-AB86-D12A5F53750A}"/>
          </ac:spMkLst>
        </pc:spChg>
        <pc:spChg chg="mod">
          <ac:chgData name="남 상현" userId="03ad4a8e8f7310f3" providerId="LiveId" clId="{155DFB18-1017-41F8-BF83-826F8A2F4CF6}" dt="2022-01-10T11:18:50.519" v="3888" actId="1076"/>
          <ac:spMkLst>
            <pc:docMk/>
            <pc:sldMk cId="1504056998" sldId="268"/>
            <ac:spMk id="104" creationId="{D5E49965-84BE-4BC5-BCD8-151724BBAF0E}"/>
          </ac:spMkLst>
        </pc:spChg>
        <pc:spChg chg="mod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108" creationId="{07742DB1-553C-4BB7-9EE6-33787A1A847E}"/>
          </ac:spMkLst>
        </pc:spChg>
        <pc:spChg chg="add mod topLvl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117" creationId="{52EDA5A9-4D58-4354-8053-A650671D0C3A}"/>
          </ac:spMkLst>
        </pc:spChg>
        <pc:spChg chg="add mod">
          <ac:chgData name="남 상현" userId="03ad4a8e8f7310f3" providerId="LiveId" clId="{155DFB18-1017-41F8-BF83-826F8A2F4CF6}" dt="2022-01-17T07:47:07.218" v="7086" actId="1038"/>
          <ac:spMkLst>
            <pc:docMk/>
            <pc:sldMk cId="1504056998" sldId="268"/>
            <ac:spMk id="118" creationId="{6599D77D-0B39-4FFB-801E-DD615582DB97}"/>
          </ac:spMkLst>
        </pc:spChg>
        <pc:spChg chg="add del mod">
          <ac:chgData name="남 상현" userId="03ad4a8e8f7310f3" providerId="LiveId" clId="{155DFB18-1017-41F8-BF83-826F8A2F4CF6}" dt="2022-01-17T07:48:09.508" v="7105" actId="478"/>
          <ac:spMkLst>
            <pc:docMk/>
            <pc:sldMk cId="1504056998" sldId="268"/>
            <ac:spMk id="124" creationId="{D67EE5F3-53DA-43E5-8FA1-9851F6156356}"/>
          </ac:spMkLst>
        </pc:spChg>
        <pc:grpChg chg="add mod">
          <ac:chgData name="남 상현" userId="03ad4a8e8f7310f3" providerId="LiveId" clId="{155DFB18-1017-41F8-BF83-826F8A2F4CF6}" dt="2022-01-17T07:47:07.218" v="7086" actId="1038"/>
          <ac:grpSpMkLst>
            <pc:docMk/>
            <pc:sldMk cId="1504056998" sldId="268"/>
            <ac:grpSpMk id="4" creationId="{225CFFDD-A828-43A2-8292-F3C6A7F8C3E0}"/>
          </ac:grpSpMkLst>
        </pc:grpChg>
        <pc:grpChg chg="add del mod">
          <ac:chgData name="남 상현" userId="03ad4a8e8f7310f3" providerId="LiveId" clId="{155DFB18-1017-41F8-BF83-826F8A2F4CF6}" dt="2022-01-10T11:18:56.624" v="3889" actId="478"/>
          <ac:grpSpMkLst>
            <pc:docMk/>
            <pc:sldMk cId="1504056998" sldId="268"/>
            <ac:grpSpMk id="4" creationId="{30733392-9B3D-45D3-8CAA-40B98CF95ACA}"/>
          </ac:grpSpMkLst>
        </pc:grpChg>
        <pc:grpChg chg="add del mod">
          <ac:chgData name="남 상현" userId="03ad4a8e8f7310f3" providerId="LiveId" clId="{155DFB18-1017-41F8-BF83-826F8A2F4CF6}" dt="2022-01-17T07:46:17.728" v="7070" actId="478"/>
          <ac:grpSpMkLst>
            <pc:docMk/>
            <pc:sldMk cId="1504056998" sldId="268"/>
            <ac:grpSpMk id="9" creationId="{6C3D32D7-BD3B-40B9-8F8D-E861D91BA6C3}"/>
          </ac:grpSpMkLst>
        </pc:grpChg>
        <pc:grpChg chg="add del mod">
          <ac:chgData name="남 상현" userId="03ad4a8e8f7310f3" providerId="LiveId" clId="{155DFB18-1017-41F8-BF83-826F8A2F4CF6}" dt="2022-01-10T11:33:19.670" v="4745" actId="21"/>
          <ac:grpSpMkLst>
            <pc:docMk/>
            <pc:sldMk cId="1504056998" sldId="268"/>
            <ac:grpSpMk id="15" creationId="{4FB8D80B-F9D5-4233-B8DD-20677D176C75}"/>
          </ac:grpSpMkLst>
        </pc:grpChg>
        <pc:grpChg chg="add del mod">
          <ac:chgData name="남 상현" userId="03ad4a8e8f7310f3" providerId="LiveId" clId="{155DFB18-1017-41F8-BF83-826F8A2F4CF6}" dt="2022-01-10T11:29:28.202" v="4475" actId="165"/>
          <ac:grpSpMkLst>
            <pc:docMk/>
            <pc:sldMk cId="1504056998" sldId="268"/>
            <ac:grpSpMk id="20" creationId="{BDC65B65-5537-4E9E-B335-454F9FAA22B3}"/>
          </ac:grpSpMkLst>
        </pc:grpChg>
        <pc:grpChg chg="add del mod">
          <ac:chgData name="남 상현" userId="03ad4a8e8f7310f3" providerId="LiveId" clId="{155DFB18-1017-41F8-BF83-826F8A2F4CF6}" dt="2022-01-10T11:31:51.977" v="4531" actId="21"/>
          <ac:grpSpMkLst>
            <pc:docMk/>
            <pc:sldMk cId="1504056998" sldId="268"/>
            <ac:grpSpMk id="28" creationId="{56BCEC89-B520-48C6-A8BF-3579BDDFB13A}"/>
          </ac:grpSpMkLst>
        </pc:grpChg>
        <pc:grpChg chg="add mod">
          <ac:chgData name="남 상현" userId="03ad4a8e8f7310f3" providerId="LiveId" clId="{155DFB18-1017-41F8-BF83-826F8A2F4CF6}" dt="2022-01-10T11:32:14.114" v="4543" actId="164"/>
          <ac:grpSpMkLst>
            <pc:docMk/>
            <pc:sldMk cId="1504056998" sldId="268"/>
            <ac:grpSpMk id="31" creationId="{34FC9B45-7E46-4359-87F4-BA3C239A1611}"/>
          </ac:grpSpMkLst>
        </pc:grpChg>
        <pc:grpChg chg="del">
          <ac:chgData name="남 상현" userId="03ad4a8e8f7310f3" providerId="LiveId" clId="{155DFB18-1017-41F8-BF83-826F8A2F4CF6}" dt="2022-01-10T11:33:19.670" v="4745" actId="21"/>
          <ac:grpSpMkLst>
            <pc:docMk/>
            <pc:sldMk cId="1504056998" sldId="268"/>
            <ac:grpSpMk id="32" creationId="{727976B5-2C7D-4380-8052-1F704EA14CB9}"/>
          </ac:grpSpMkLst>
        </pc:grpChg>
        <pc:grpChg chg="add del mod">
          <ac:chgData name="남 상현" userId="03ad4a8e8f7310f3" providerId="LiveId" clId="{155DFB18-1017-41F8-BF83-826F8A2F4CF6}" dt="2022-01-10T11:33:19.670" v="4745" actId="21"/>
          <ac:grpSpMkLst>
            <pc:docMk/>
            <pc:sldMk cId="1504056998" sldId="268"/>
            <ac:grpSpMk id="34" creationId="{8B0A460B-7A4F-4FB5-9A0B-84A23CA2B91B}"/>
          </ac:grpSpMkLst>
        </pc:grpChg>
        <pc:grpChg chg="add del mod">
          <ac:chgData name="남 상현" userId="03ad4a8e8f7310f3" providerId="LiveId" clId="{155DFB18-1017-41F8-BF83-826F8A2F4CF6}" dt="2022-01-10T11:23:48.909" v="4342" actId="478"/>
          <ac:grpSpMkLst>
            <pc:docMk/>
            <pc:sldMk cId="1504056998" sldId="268"/>
            <ac:grpSpMk id="40" creationId="{DB792FCE-5C68-417A-94BF-19F425E11411}"/>
          </ac:grpSpMkLst>
        </pc:grpChg>
        <pc:grpChg chg="add del mod">
          <ac:chgData name="남 상현" userId="03ad4a8e8f7310f3" providerId="LiveId" clId="{155DFB18-1017-41F8-BF83-826F8A2F4CF6}" dt="2022-01-17T07:46:14.235" v="7067" actId="478"/>
          <ac:grpSpMkLst>
            <pc:docMk/>
            <pc:sldMk cId="1504056998" sldId="268"/>
            <ac:grpSpMk id="61" creationId="{50D9EE67-8095-4549-AA7D-30D99206FD6B}"/>
          </ac:grpSpMkLst>
        </pc:grpChg>
        <pc:grpChg chg="add mod">
          <ac:chgData name="남 상현" userId="03ad4a8e8f7310f3" providerId="LiveId" clId="{155DFB18-1017-41F8-BF83-826F8A2F4CF6}" dt="2022-01-17T07:48:23.383" v="7106" actId="1076"/>
          <ac:grpSpMkLst>
            <pc:docMk/>
            <pc:sldMk cId="1504056998" sldId="268"/>
            <ac:grpSpMk id="64" creationId="{037E859D-6DE7-4977-A431-105E481C4F6C}"/>
          </ac:grpSpMkLst>
        </pc:grpChg>
        <pc:grpChg chg="add del mod">
          <ac:chgData name="남 상현" userId="03ad4a8e8f7310f3" providerId="LiveId" clId="{155DFB18-1017-41F8-BF83-826F8A2F4CF6}" dt="2022-01-10T11:25:58.735" v="4390" actId="478"/>
          <ac:grpSpMkLst>
            <pc:docMk/>
            <pc:sldMk cId="1504056998" sldId="268"/>
            <ac:grpSpMk id="75" creationId="{ADB163F2-DAB5-448D-91F6-8CF4AED1CF16}"/>
          </ac:grpSpMkLst>
        </pc:grpChg>
        <pc:grpChg chg="mod">
          <ac:chgData name="남 상현" userId="03ad4a8e8f7310f3" providerId="LiveId" clId="{155DFB18-1017-41F8-BF83-826F8A2F4CF6}" dt="2022-01-17T07:48:23.383" v="7106" actId="1076"/>
          <ac:grpSpMkLst>
            <pc:docMk/>
            <pc:sldMk cId="1504056998" sldId="268"/>
            <ac:grpSpMk id="77" creationId="{7C293B55-D867-489E-B345-57060D27EB8B}"/>
          </ac:grpSpMkLst>
        </pc:grpChg>
        <pc:grpChg chg="mod">
          <ac:chgData name="남 상현" userId="03ad4a8e8f7310f3" providerId="LiveId" clId="{155DFB18-1017-41F8-BF83-826F8A2F4CF6}" dt="2022-01-17T07:48:23.383" v="7106" actId="1076"/>
          <ac:grpSpMkLst>
            <pc:docMk/>
            <pc:sldMk cId="1504056998" sldId="268"/>
            <ac:grpSpMk id="78" creationId="{57FB23A0-23FC-4151-B4DF-3E25ADDB1636}"/>
          </ac:grpSpMkLst>
        </pc:grpChg>
        <pc:grpChg chg="add del mod">
          <ac:chgData name="남 상현" userId="03ad4a8e8f7310f3" providerId="LiveId" clId="{155DFB18-1017-41F8-BF83-826F8A2F4CF6}" dt="2022-01-17T07:46:12.325" v="7064" actId="478"/>
          <ac:grpSpMkLst>
            <pc:docMk/>
            <pc:sldMk cId="1504056998" sldId="268"/>
            <ac:grpSpMk id="86" creationId="{F3C5971D-EA28-42BD-8008-A62AB8394E7C}"/>
          </ac:grpSpMkLst>
        </pc:grpChg>
        <pc:grpChg chg="add mod">
          <ac:chgData name="남 상현" userId="03ad4a8e8f7310f3" providerId="LiveId" clId="{155DFB18-1017-41F8-BF83-826F8A2F4CF6}" dt="2022-01-17T07:47:07.218" v="7086" actId="1038"/>
          <ac:grpSpMkLst>
            <pc:docMk/>
            <pc:sldMk cId="1504056998" sldId="268"/>
            <ac:grpSpMk id="96" creationId="{5D07214B-BBC3-480D-9D81-9D1AA8E89E46}"/>
          </ac:grpSpMkLst>
        </pc:grpChg>
        <pc:grpChg chg="add mod topLvl">
          <ac:chgData name="남 상현" userId="03ad4a8e8f7310f3" providerId="LiveId" clId="{155DFB18-1017-41F8-BF83-826F8A2F4CF6}" dt="2022-01-17T07:47:07.218" v="7086" actId="1038"/>
          <ac:grpSpMkLst>
            <pc:docMk/>
            <pc:sldMk cId="1504056998" sldId="268"/>
            <ac:grpSpMk id="100" creationId="{6B891FD4-6F7E-419F-BB58-BCDADAAD000F}"/>
          </ac:grpSpMkLst>
        </pc:grpChg>
        <pc:grpChg chg="add del mod">
          <ac:chgData name="남 상현" userId="03ad4a8e8f7310f3" providerId="LiveId" clId="{155DFB18-1017-41F8-BF83-826F8A2F4CF6}" dt="2022-01-10T11:30:07.626" v="4493" actId="478"/>
          <ac:grpSpMkLst>
            <pc:docMk/>
            <pc:sldMk cId="1504056998" sldId="268"/>
            <ac:grpSpMk id="119" creationId="{B2A2061C-C74F-4B9A-8356-E0D01FCDE301}"/>
          </ac:grpSpMkLst>
        </pc:grpChg>
        <pc:picChg chg="add 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16" creationId="{44BBFC10-C644-47D3-A090-8DF177325A85}"/>
          </ac:picMkLst>
        </pc:picChg>
        <pc:picChg chg="mod">
          <ac:chgData name="남 상현" userId="03ad4a8e8f7310f3" providerId="LiveId" clId="{155DFB18-1017-41F8-BF83-826F8A2F4CF6}" dt="2022-01-10T11:18:50.519" v="3888" actId="1076"/>
          <ac:picMkLst>
            <pc:docMk/>
            <pc:sldMk cId="1504056998" sldId="268"/>
            <ac:picMk id="17" creationId="{E2832D67-B67B-45C5-B437-87FB6B993E6B}"/>
          </ac:picMkLst>
        </pc:picChg>
        <pc:picChg chg="add mod">
          <ac:chgData name="남 상현" userId="03ad4a8e8f7310f3" providerId="LiveId" clId="{155DFB18-1017-41F8-BF83-826F8A2F4CF6}" dt="2022-01-10T11:32:12.602" v="4542" actId="164"/>
          <ac:picMkLst>
            <pc:docMk/>
            <pc:sldMk cId="1504056998" sldId="268"/>
            <ac:picMk id="27" creationId="{349F196F-129F-41B6-A0CB-46FCE84D1294}"/>
          </ac:picMkLst>
        </pc:picChg>
        <pc:picChg chg="add mod">
          <ac:chgData name="남 상현" userId="03ad4a8e8f7310f3" providerId="LiveId" clId="{155DFB18-1017-41F8-BF83-826F8A2F4CF6}" dt="2022-01-10T11:32:12.602" v="4542" actId="164"/>
          <ac:picMkLst>
            <pc:docMk/>
            <pc:sldMk cId="1504056998" sldId="268"/>
            <ac:picMk id="30" creationId="{840E1D9B-E4BD-41D3-B165-92CFB300313E}"/>
          </ac:picMkLst>
        </pc:picChg>
        <pc:picChg chg="add 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35" creationId="{35E06863-0A02-48B7-8ED0-0255744C9826}"/>
          </ac:picMkLst>
        </pc:picChg>
        <pc:picChg chg="del mod">
          <ac:chgData name="남 상현" userId="03ad4a8e8f7310f3" providerId="LiveId" clId="{155DFB18-1017-41F8-BF83-826F8A2F4CF6}" dt="2022-01-10T11:23:30.868" v="4326" actId="21"/>
          <ac:picMkLst>
            <pc:docMk/>
            <pc:sldMk cId="1504056998" sldId="268"/>
            <ac:picMk id="42" creationId="{A71AA40D-FAB5-41FE-A35D-4FBED525D50E}"/>
          </ac:picMkLst>
        </pc:picChg>
        <pc:picChg chg="del mod">
          <ac:chgData name="남 상현" userId="03ad4a8e8f7310f3" providerId="LiveId" clId="{155DFB18-1017-41F8-BF83-826F8A2F4CF6}" dt="2022-01-10T11:23:39.930" v="4334" actId="478"/>
          <ac:picMkLst>
            <pc:docMk/>
            <pc:sldMk cId="1504056998" sldId="268"/>
            <ac:picMk id="54" creationId="{6B911415-A0ED-4F16-A737-715CCA3597AD}"/>
          </ac:picMkLst>
        </pc:picChg>
        <pc:picChg chg="add del mod">
          <ac:chgData name="남 상현" userId="03ad4a8e8f7310f3" providerId="LiveId" clId="{155DFB18-1017-41F8-BF83-826F8A2F4CF6}" dt="2022-01-17T07:46:19.949" v="7072" actId="478"/>
          <ac:picMkLst>
            <pc:docMk/>
            <pc:sldMk cId="1504056998" sldId="268"/>
            <ac:picMk id="59" creationId="{CC28C44F-FFB1-4D0F-ADCA-3B4D13426786}"/>
          </ac:picMkLst>
        </pc:picChg>
        <pc:picChg chg="mod">
          <ac:chgData name="남 상현" userId="03ad4a8e8f7310f3" providerId="LiveId" clId="{155DFB18-1017-41F8-BF83-826F8A2F4CF6}" dt="2022-01-10T11:26:03.973" v="4393" actId="1076"/>
          <ac:picMkLst>
            <pc:docMk/>
            <pc:sldMk cId="1504056998" sldId="268"/>
            <ac:picMk id="67" creationId="{B84131C5-FCCC-4650-80A3-002C90B3DD0C}"/>
          </ac:picMkLst>
        </pc:picChg>
        <pc:picChg chg="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68" creationId="{BFF8CA22-5F76-4D45-B7AB-9A6B3A4D4285}"/>
          </ac:picMkLst>
        </pc:picChg>
        <pc:picChg chg="mod">
          <ac:chgData name="남 상현" userId="03ad4a8e8f7310f3" providerId="LiveId" clId="{155DFB18-1017-41F8-BF83-826F8A2F4CF6}" dt="2022-01-17T07:48:23.383" v="7106" actId="1076"/>
          <ac:picMkLst>
            <pc:docMk/>
            <pc:sldMk cId="1504056998" sldId="268"/>
            <ac:picMk id="75" creationId="{C4474FDF-6AFC-4A2E-95AA-E38C8D0957FC}"/>
          </ac:picMkLst>
        </pc:picChg>
        <pc:picChg chg="del mod topLvl">
          <ac:chgData name="남 상현" userId="03ad4a8e8f7310f3" providerId="LiveId" clId="{155DFB18-1017-41F8-BF83-826F8A2F4CF6}" dt="2022-01-10T11:33:19.670" v="4745" actId="21"/>
          <ac:picMkLst>
            <pc:docMk/>
            <pc:sldMk cId="1504056998" sldId="268"/>
            <ac:picMk id="76" creationId="{E98BD28D-FC9A-4DDA-BCC9-D481DC5A97AD}"/>
          </ac:picMkLst>
        </pc:picChg>
        <pc:picChg chg="mod">
          <ac:chgData name="남 상현" userId="03ad4a8e8f7310f3" providerId="LiveId" clId="{155DFB18-1017-41F8-BF83-826F8A2F4CF6}" dt="2022-01-17T07:48:23.383" v="7106" actId="1076"/>
          <ac:picMkLst>
            <pc:docMk/>
            <pc:sldMk cId="1504056998" sldId="268"/>
            <ac:picMk id="80" creationId="{917A5833-CDA9-43DE-8D5A-C83EDFD716E0}"/>
          </ac:picMkLst>
        </pc:picChg>
        <pc:picChg chg="mod">
          <ac:chgData name="남 상현" userId="03ad4a8e8f7310f3" providerId="LiveId" clId="{155DFB18-1017-41F8-BF83-826F8A2F4CF6}" dt="2022-01-17T07:48:23.383" v="7106" actId="1076"/>
          <ac:picMkLst>
            <pc:docMk/>
            <pc:sldMk cId="1504056998" sldId="268"/>
            <ac:picMk id="81" creationId="{25432465-EE47-4BDB-B3AD-6C0F2C57CA79}"/>
          </ac:picMkLst>
        </pc:picChg>
        <pc:picChg chg="mod">
          <ac:chgData name="남 상현" userId="03ad4a8e8f7310f3" providerId="LiveId" clId="{155DFB18-1017-41F8-BF83-826F8A2F4CF6}" dt="2022-01-17T07:48:23.383" v="7106" actId="1076"/>
          <ac:picMkLst>
            <pc:docMk/>
            <pc:sldMk cId="1504056998" sldId="268"/>
            <ac:picMk id="82" creationId="{15B671EB-89C1-43BF-AB73-64C41D50DBC5}"/>
          </ac:picMkLst>
        </pc:picChg>
        <pc:picChg chg="add del mod">
          <ac:chgData name="남 상현" userId="03ad4a8e8f7310f3" providerId="LiveId" clId="{155DFB18-1017-41F8-BF83-826F8A2F4CF6}" dt="2022-01-17T07:46:18.567" v="7071" actId="478"/>
          <ac:picMkLst>
            <pc:docMk/>
            <pc:sldMk cId="1504056998" sldId="268"/>
            <ac:picMk id="85" creationId="{9CC5CE66-E86D-4BC6-9A22-5146E38EA316}"/>
          </ac:picMkLst>
        </pc:picChg>
        <pc:picChg chg="mod">
          <ac:chgData name="남 상현" userId="03ad4a8e8f7310f3" providerId="LiveId" clId="{155DFB18-1017-41F8-BF83-826F8A2F4CF6}" dt="2022-01-10T11:26:17.247" v="4402" actId="1076"/>
          <ac:picMkLst>
            <pc:docMk/>
            <pc:sldMk cId="1504056998" sldId="268"/>
            <ac:picMk id="87" creationId="{FD5A123E-52DB-419E-A141-7C21CC5A9BFB}"/>
          </ac:picMkLst>
        </pc:picChg>
        <pc:picChg chg="add 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94" creationId="{EC884DFD-A7C9-48B2-BF4A-5AF81B353BEB}"/>
          </ac:picMkLst>
        </pc:picChg>
        <pc:picChg chg="add 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99" creationId="{E9B024DC-F0E8-4800-B205-E80BF55952C5}"/>
          </ac:picMkLst>
        </pc:picChg>
        <pc:picChg chg="mod">
          <ac:chgData name="남 상현" userId="03ad4a8e8f7310f3" providerId="LiveId" clId="{155DFB18-1017-41F8-BF83-826F8A2F4CF6}" dt="2022-01-17T07:47:07.218" v="7086" actId="1038"/>
          <ac:picMkLst>
            <pc:docMk/>
            <pc:sldMk cId="1504056998" sldId="268"/>
            <ac:picMk id="101" creationId="{DF5E1CBB-6CDC-45AE-B860-BC8312EBAFAF}"/>
          </ac:picMkLst>
        </pc:picChg>
        <pc:picChg chg="mod">
          <ac:chgData name="남 상현" userId="03ad4a8e8f7310f3" providerId="LiveId" clId="{155DFB18-1017-41F8-BF83-826F8A2F4CF6}" dt="2022-01-17T07:48:23.383" v="7106" actId="1076"/>
          <ac:picMkLst>
            <pc:docMk/>
            <pc:sldMk cId="1504056998" sldId="268"/>
            <ac:picMk id="104" creationId="{935980BC-5818-4886-830D-7A168B233942}"/>
          </ac:picMkLst>
        </pc:picChg>
        <pc:picChg chg="del">
          <ac:chgData name="남 상현" userId="03ad4a8e8f7310f3" providerId="LiveId" clId="{155DFB18-1017-41F8-BF83-826F8A2F4CF6}" dt="2022-01-10T11:19:01.944" v="3893" actId="478"/>
          <ac:picMkLst>
            <pc:docMk/>
            <pc:sldMk cId="1504056998" sldId="268"/>
            <ac:picMk id="109" creationId="{38F928EC-3BBF-4D92-9988-0D1954979A08}"/>
          </ac:picMkLst>
        </pc:picChg>
        <pc:picChg chg="del mod topLvl">
          <ac:chgData name="남 상현" userId="03ad4a8e8f7310f3" providerId="LiveId" clId="{155DFB18-1017-41F8-BF83-826F8A2F4CF6}" dt="2022-01-10T11:32:24.069" v="4547" actId="478"/>
          <ac:picMkLst>
            <pc:docMk/>
            <pc:sldMk cId="1504056998" sldId="268"/>
            <ac:picMk id="120" creationId="{F28AD990-3718-4012-9CD3-BADFA879B0C6}"/>
          </ac:picMkLst>
        </pc:picChg>
        <pc:picChg chg="add mod">
          <ac:chgData name="남 상현" userId="03ad4a8e8f7310f3" providerId="LiveId" clId="{155DFB18-1017-41F8-BF83-826F8A2F4CF6}" dt="2022-01-10T11:32:14.114" v="4543" actId="164"/>
          <ac:picMkLst>
            <pc:docMk/>
            <pc:sldMk cId="1504056998" sldId="268"/>
            <ac:picMk id="127" creationId="{18B981F2-5C6D-4948-9CF9-47210E5D5D92}"/>
          </ac:picMkLst>
        </pc:picChg>
        <pc:picChg chg="add mod">
          <ac:chgData name="남 상현" userId="03ad4a8e8f7310f3" providerId="LiveId" clId="{155DFB18-1017-41F8-BF83-826F8A2F4CF6}" dt="2022-01-10T11:32:12.602" v="4542" actId="164"/>
          <ac:picMkLst>
            <pc:docMk/>
            <pc:sldMk cId="1504056998" sldId="268"/>
            <ac:picMk id="128" creationId="{11A05EB1-EDD9-4558-A2D2-1F63F228C70C}"/>
          </ac:picMkLst>
        </pc:picChg>
        <pc:picChg chg="add mod">
          <ac:chgData name="남 상현" userId="03ad4a8e8f7310f3" providerId="LiveId" clId="{155DFB18-1017-41F8-BF83-826F8A2F4CF6}" dt="2022-01-10T11:32:12.602" v="4542" actId="164"/>
          <ac:picMkLst>
            <pc:docMk/>
            <pc:sldMk cId="1504056998" sldId="268"/>
            <ac:picMk id="129" creationId="{19126C48-0E63-4B96-8C57-4E0817B47EC9}"/>
          </ac:picMkLst>
        </pc:picChg>
        <pc:picChg chg="add mod">
          <ac:chgData name="남 상현" userId="03ad4a8e8f7310f3" providerId="LiveId" clId="{155DFB18-1017-41F8-BF83-826F8A2F4CF6}" dt="2022-01-10T11:32:12.602" v="4542" actId="164"/>
          <ac:picMkLst>
            <pc:docMk/>
            <pc:sldMk cId="1504056998" sldId="268"/>
            <ac:picMk id="133" creationId="{6EDBD68A-9FFA-410B-99F3-825AF5B09F80}"/>
          </ac:picMkLst>
        </pc:picChg>
        <pc:picChg chg="mod">
          <ac:chgData name="남 상현" userId="03ad4a8e8f7310f3" providerId="LiveId" clId="{155DFB18-1017-41F8-BF83-826F8A2F4CF6}" dt="2022-01-10T11:18:50.519" v="3888" actId="1076"/>
          <ac:picMkLst>
            <pc:docMk/>
            <pc:sldMk cId="1504056998" sldId="268"/>
            <ac:picMk id="2062" creationId="{7AB7E31E-DAA8-4159-9591-C69F500CCBAD}"/>
          </ac:picMkLst>
        </pc:picChg>
        <pc:cxnChg chg="add mod">
          <ac:chgData name="남 상현" userId="03ad4a8e8f7310f3" providerId="LiveId" clId="{155DFB18-1017-41F8-BF83-826F8A2F4CF6}" dt="2022-01-17T07:46:16.707" v="7069" actId="478"/>
          <ac:cxnSpMkLst>
            <pc:docMk/>
            <pc:sldMk cId="1504056998" sldId="268"/>
            <ac:cxnSpMk id="7" creationId="{897A859D-3C49-41CF-BF2C-07DC5E2DECCD}"/>
          </ac:cxnSpMkLst>
        </pc:cxnChg>
        <pc:cxnChg chg="add del mod">
          <ac:chgData name="남 상현" userId="03ad4a8e8f7310f3" providerId="LiveId" clId="{155DFB18-1017-41F8-BF83-826F8A2F4CF6}" dt="2022-01-10T11:33:19.670" v="4745" actId="21"/>
          <ac:cxnSpMkLst>
            <pc:docMk/>
            <pc:sldMk cId="1504056998" sldId="268"/>
            <ac:cxnSpMk id="22" creationId="{BE628BFA-C9D8-4A74-B2D3-D10F6C3A0DA3}"/>
          </ac:cxnSpMkLst>
        </pc:cxnChg>
        <pc:cxnChg chg="del">
          <ac:chgData name="남 상현" userId="03ad4a8e8f7310f3" providerId="LiveId" clId="{155DFB18-1017-41F8-BF83-826F8A2F4CF6}" dt="2022-01-10T11:01:42.377" v="3862" actId="478"/>
          <ac:cxnSpMkLst>
            <pc:docMk/>
            <pc:sldMk cId="1504056998" sldId="268"/>
            <ac:cxnSpMk id="37" creationId="{E0739D07-0C14-404D-9157-95CDC74CF119}"/>
          </ac:cxnSpMkLst>
        </pc:cxnChg>
        <pc:cxnChg chg="del mod topLvl">
          <ac:chgData name="남 상현" userId="03ad4a8e8f7310f3" providerId="LiveId" clId="{155DFB18-1017-41F8-BF83-826F8A2F4CF6}" dt="2022-01-10T11:23:48.909" v="4342" actId="478"/>
          <ac:cxnSpMkLst>
            <pc:docMk/>
            <pc:sldMk cId="1504056998" sldId="268"/>
            <ac:cxnSpMk id="43" creationId="{743E378F-EA6E-412D-A3B7-30BB06F8796C}"/>
          </ac:cxnSpMkLst>
        </pc:cxnChg>
        <pc:cxnChg chg="del mod">
          <ac:chgData name="남 상현" userId="03ad4a8e8f7310f3" providerId="LiveId" clId="{155DFB18-1017-41F8-BF83-826F8A2F4CF6}" dt="2022-01-10T11:23:47.129" v="4341" actId="478"/>
          <ac:cxnSpMkLst>
            <pc:docMk/>
            <pc:sldMk cId="1504056998" sldId="268"/>
            <ac:cxnSpMk id="49" creationId="{A90FF0BF-8C5A-4B7D-8E8F-1D8601272F09}"/>
          </ac:cxnSpMkLst>
        </pc:cxnChg>
        <pc:cxnChg chg="del mod">
          <ac:chgData name="남 상현" userId="03ad4a8e8f7310f3" providerId="LiveId" clId="{155DFB18-1017-41F8-BF83-826F8A2F4CF6}" dt="2022-01-10T11:23:45.945" v="4340" actId="478"/>
          <ac:cxnSpMkLst>
            <pc:docMk/>
            <pc:sldMk cId="1504056998" sldId="268"/>
            <ac:cxnSpMk id="50" creationId="{35A19E56-36C1-4041-869F-32518DF98B52}"/>
          </ac:cxnSpMkLst>
        </pc:cxnChg>
        <pc:cxnChg chg="del mod">
          <ac:chgData name="남 상현" userId="03ad4a8e8f7310f3" providerId="LiveId" clId="{155DFB18-1017-41F8-BF83-826F8A2F4CF6}" dt="2022-01-10T11:23:44.906" v="4339" actId="478"/>
          <ac:cxnSpMkLst>
            <pc:docMk/>
            <pc:sldMk cId="1504056998" sldId="268"/>
            <ac:cxnSpMk id="51" creationId="{D53127A1-FE05-40FF-ABF5-07D464217181}"/>
          </ac:cxnSpMkLst>
        </pc:cxnChg>
        <pc:cxnChg chg="del mod">
          <ac:chgData name="남 상현" userId="03ad4a8e8f7310f3" providerId="LiveId" clId="{155DFB18-1017-41F8-BF83-826F8A2F4CF6}" dt="2022-01-10T11:23:41.577" v="4336" actId="478"/>
          <ac:cxnSpMkLst>
            <pc:docMk/>
            <pc:sldMk cId="1504056998" sldId="268"/>
            <ac:cxnSpMk id="52" creationId="{827EA2D9-313E-4EAD-A14E-DAE105AB0796}"/>
          </ac:cxnSpMkLst>
        </pc:cxnChg>
        <pc:cxnChg chg="del mod">
          <ac:chgData name="남 상현" userId="03ad4a8e8f7310f3" providerId="LiveId" clId="{155DFB18-1017-41F8-BF83-826F8A2F4CF6}" dt="2022-01-10T11:23:40.729" v="4335" actId="478"/>
          <ac:cxnSpMkLst>
            <pc:docMk/>
            <pc:sldMk cId="1504056998" sldId="268"/>
            <ac:cxnSpMk id="53" creationId="{32C6CF79-8B76-4E62-AF9F-BA52D6AA1D0A}"/>
          </ac:cxnSpMkLst>
        </pc:cxnChg>
        <pc:cxnChg chg="del">
          <ac:chgData name="남 상현" userId="03ad4a8e8f7310f3" providerId="LiveId" clId="{155DFB18-1017-41F8-BF83-826F8A2F4CF6}" dt="2022-01-10T11:01:33.619" v="3857" actId="478"/>
          <ac:cxnSpMkLst>
            <pc:docMk/>
            <pc:sldMk cId="1504056998" sldId="268"/>
            <ac:cxnSpMk id="62" creationId="{E0EBAFC4-0C36-4B72-8A25-84FC64121CCE}"/>
          </ac:cxnSpMkLst>
        </pc:cxnChg>
        <pc:cxnChg chg="del">
          <ac:chgData name="남 상현" userId="03ad4a8e8f7310f3" providerId="LiveId" clId="{155DFB18-1017-41F8-BF83-826F8A2F4CF6}" dt="2022-01-10T11:01:35.281" v="3858" actId="478"/>
          <ac:cxnSpMkLst>
            <pc:docMk/>
            <pc:sldMk cId="1504056998" sldId="268"/>
            <ac:cxnSpMk id="63" creationId="{3C00F94C-A725-4A3E-8602-0E0473FC5168}"/>
          </ac:cxnSpMkLst>
        </pc:cxnChg>
        <pc:cxnChg chg="del">
          <ac:chgData name="남 상현" userId="03ad4a8e8f7310f3" providerId="LiveId" clId="{155DFB18-1017-41F8-BF83-826F8A2F4CF6}" dt="2022-01-10T11:01:36.278" v="3859" actId="478"/>
          <ac:cxnSpMkLst>
            <pc:docMk/>
            <pc:sldMk cId="1504056998" sldId="268"/>
            <ac:cxnSpMk id="64" creationId="{F1AD7ECE-06D7-4C43-A635-6B7C572FA654}"/>
          </ac:cxnSpMkLst>
        </pc:cxnChg>
        <pc:cxnChg chg="del">
          <ac:chgData name="남 상현" userId="03ad4a8e8f7310f3" providerId="LiveId" clId="{155DFB18-1017-41F8-BF83-826F8A2F4CF6}" dt="2022-01-10T11:01:37.061" v="3860" actId="478"/>
          <ac:cxnSpMkLst>
            <pc:docMk/>
            <pc:sldMk cId="1504056998" sldId="268"/>
            <ac:cxnSpMk id="65" creationId="{78F3C7A0-434A-4764-A3C9-31A21224D644}"/>
          </ac:cxnSpMkLst>
        </pc:cxnChg>
        <pc:cxnChg chg="del">
          <ac:chgData name="남 상현" userId="03ad4a8e8f7310f3" providerId="LiveId" clId="{155DFB18-1017-41F8-BF83-826F8A2F4CF6}" dt="2022-01-10T11:01:38.192" v="3861" actId="478"/>
          <ac:cxnSpMkLst>
            <pc:docMk/>
            <pc:sldMk cId="1504056998" sldId="268"/>
            <ac:cxnSpMk id="66" creationId="{BE350518-E00C-4DFA-B922-DD26D552D131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69" creationId="{E0B68A87-9DD1-41DF-B2CC-09AACB53A46A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70" creationId="{95417C51-8D75-4CBC-B531-EA975F09C077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71" creationId="{D3EC3591-2532-45A3-B365-6147BAE0DDB0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72" creationId="{3D14D91E-EB20-47A7-AD5B-49D952137720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73" creationId="{99FC49B3-DFAF-4DA1-A223-C165F87D0F28}"/>
          </ac:cxnSpMkLst>
        </pc:cxnChg>
        <pc:cxnChg chg="mod">
          <ac:chgData name="남 상현" userId="03ad4a8e8f7310f3" providerId="LiveId" clId="{155DFB18-1017-41F8-BF83-826F8A2F4CF6}" dt="2022-01-10T11:26:03.973" v="4393" actId="1076"/>
          <ac:cxnSpMkLst>
            <pc:docMk/>
            <pc:sldMk cId="1504056998" sldId="268"/>
            <ac:cxnSpMk id="74" creationId="{EDC4EFC3-91FB-4880-8E3B-1B278937A488}"/>
          </ac:cxnSpMkLst>
        </pc:cxnChg>
        <pc:cxnChg chg="del mod">
          <ac:chgData name="남 상현" userId="03ad4a8e8f7310f3" providerId="LiveId" clId="{155DFB18-1017-41F8-BF83-826F8A2F4CF6}" dt="2022-01-10T11:25:55.900" v="4388" actId="478"/>
          <ac:cxnSpMkLst>
            <pc:docMk/>
            <pc:sldMk cId="1504056998" sldId="268"/>
            <ac:cxnSpMk id="77" creationId="{6A341C21-DC22-466A-8B91-734587F89F7E}"/>
          </ac:cxnSpMkLst>
        </pc:cxnChg>
        <pc:cxnChg chg="del mod topLvl">
          <ac:chgData name="남 상현" userId="03ad4a8e8f7310f3" providerId="LiveId" clId="{155DFB18-1017-41F8-BF83-826F8A2F4CF6}" dt="2022-01-10T11:25:58.735" v="4390" actId="478"/>
          <ac:cxnSpMkLst>
            <pc:docMk/>
            <pc:sldMk cId="1504056998" sldId="268"/>
            <ac:cxnSpMk id="78" creationId="{B849CFF8-E84A-4493-A10A-0F2C45683575}"/>
          </ac:cxnSpMkLst>
        </pc:cxnChg>
        <pc:cxnChg chg="del mod">
          <ac:chgData name="남 상현" userId="03ad4a8e8f7310f3" providerId="LiveId" clId="{155DFB18-1017-41F8-BF83-826F8A2F4CF6}" dt="2022-01-10T11:25:57.258" v="4389" actId="478"/>
          <ac:cxnSpMkLst>
            <pc:docMk/>
            <pc:sldMk cId="1504056998" sldId="268"/>
            <ac:cxnSpMk id="79" creationId="{679FFBD4-F3EB-4068-9460-F81C51886F64}"/>
          </ac:cxnSpMkLst>
        </pc:cxnChg>
        <pc:cxnChg chg="del mod">
          <ac:chgData name="남 상현" userId="03ad4a8e8f7310f3" providerId="LiveId" clId="{155DFB18-1017-41F8-BF83-826F8A2F4CF6}" dt="2022-01-10T11:25:54.334" v="4387" actId="478"/>
          <ac:cxnSpMkLst>
            <pc:docMk/>
            <pc:sldMk cId="1504056998" sldId="268"/>
            <ac:cxnSpMk id="81" creationId="{C7A03BE9-2CF5-44E5-A9D5-D7F646849C89}"/>
          </ac:cxnSpMkLst>
        </pc:cxnChg>
        <pc:cxnChg chg="del mod">
          <ac:chgData name="남 상현" userId="03ad4a8e8f7310f3" providerId="LiveId" clId="{155DFB18-1017-41F8-BF83-826F8A2F4CF6}" dt="2022-01-10T11:25:50.371" v="4383" actId="478"/>
          <ac:cxnSpMkLst>
            <pc:docMk/>
            <pc:sldMk cId="1504056998" sldId="268"/>
            <ac:cxnSpMk id="82" creationId="{D4B7548F-DADA-4CE5-ACCB-2DB36C793FFA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83" creationId="{8C27D4B7-6FF2-4704-A513-A48737A14053}"/>
          </ac:cxnSpMkLst>
        </pc:cxnChg>
        <pc:cxnChg chg="del mod">
          <ac:chgData name="남 상현" userId="03ad4a8e8f7310f3" providerId="LiveId" clId="{155DFB18-1017-41F8-BF83-826F8A2F4CF6}" dt="2022-01-10T11:25:53.149" v="4386" actId="478"/>
          <ac:cxnSpMkLst>
            <pc:docMk/>
            <pc:sldMk cId="1504056998" sldId="268"/>
            <ac:cxnSpMk id="83" creationId="{F06DC5C1-05CB-4E6D-A1EC-F4D3CD7C05DF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88" creationId="{AF22EA51-CED2-4A1D-AE1A-9C8C7D2616EE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89" creationId="{57B827A2-2590-4EBF-B218-A59231CFDAC3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90" creationId="{5F02BF39-8921-4119-85FB-33F9F5C6080B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91" creationId="{2AB59B53-AB2B-4B48-BDEB-82E3A2400C08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92" creationId="{3139B1D5-AEAE-4D7E-ADA1-F9D4A2A6F492}"/>
          </ac:cxnSpMkLst>
        </pc:cxnChg>
        <pc:cxnChg chg="mod">
          <ac:chgData name="남 상현" userId="03ad4a8e8f7310f3" providerId="LiveId" clId="{155DFB18-1017-41F8-BF83-826F8A2F4CF6}" dt="2022-01-10T11:26:17.247" v="4402" actId="1076"/>
          <ac:cxnSpMkLst>
            <pc:docMk/>
            <pc:sldMk cId="1504056998" sldId="268"/>
            <ac:cxnSpMk id="93" creationId="{FADE481D-E2D9-4FAC-A734-A040FD89F409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97" creationId="{CC5A6B3D-D696-4894-9F84-655922FFC6E5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02" creationId="{377B2B5F-02FF-4A7B-87A5-C1CB68ABA80C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03" creationId="{57E027B0-65EC-45BF-A796-3037AB7A4C40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05" creationId="{EDE153FA-D73C-4391-AC28-545946DEAE41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06" creationId="{272151F6-1C70-4387-B134-F4D0951C4B84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07" creationId="{B186CD46-9726-4DA1-81F8-91838198A4BB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09" creationId="{459C52A1-9962-4A57-8428-0D9B98F6CB34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0" creationId="{DE52F07F-934E-408B-8718-178142791398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1" creationId="{BAD6DAB9-E59F-4DAA-9BE4-F378CF135E97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2" creationId="{09D0137C-352E-49DF-9391-A1EF985A19E1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3" creationId="{13F129E2-1442-4F06-90BA-1829AAE0E68C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4" creationId="{37BFAE0B-D223-4FE9-B926-206FBC9749D7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5" creationId="{8A9A33DD-29A1-42C4-96D4-24C45B792A89}"/>
          </ac:cxnSpMkLst>
        </pc:cxnChg>
        <pc:cxnChg chg="mod">
          <ac:chgData name="남 상현" userId="03ad4a8e8f7310f3" providerId="LiveId" clId="{155DFB18-1017-41F8-BF83-826F8A2F4CF6}" dt="2022-01-17T07:47:07.218" v="7086" actId="1038"/>
          <ac:cxnSpMkLst>
            <pc:docMk/>
            <pc:sldMk cId="1504056998" sldId="268"/>
            <ac:cxnSpMk id="116" creationId="{12FACE1D-2597-4B2A-BF69-A13A0DACCE7F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19" creationId="{CC7331FE-B100-427C-B46A-8A624BEC93A2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20" creationId="{618359A2-843C-4694-AF37-041E84B938CC}"/>
          </ac:cxnSpMkLst>
        </pc:cxnChg>
        <pc:cxnChg chg="del mod">
          <ac:chgData name="남 상현" userId="03ad4a8e8f7310f3" providerId="LiveId" clId="{155DFB18-1017-41F8-BF83-826F8A2F4CF6}" dt="2022-01-10T11:30:05.313" v="4491" actId="478"/>
          <ac:cxnSpMkLst>
            <pc:docMk/>
            <pc:sldMk cId="1504056998" sldId="268"/>
            <ac:cxnSpMk id="121" creationId="{48C6B959-EE0B-459C-A72C-D032EB6D423B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21" creationId="{75E0C704-770C-4F65-B48E-4A01DB3A7FB4}"/>
          </ac:cxnSpMkLst>
        </pc:cxnChg>
        <pc:cxnChg chg="del mod topLvl">
          <ac:chgData name="남 상현" userId="03ad4a8e8f7310f3" providerId="LiveId" clId="{155DFB18-1017-41F8-BF83-826F8A2F4CF6}" dt="2022-01-10T11:30:07.626" v="4493" actId="478"/>
          <ac:cxnSpMkLst>
            <pc:docMk/>
            <pc:sldMk cId="1504056998" sldId="268"/>
            <ac:cxnSpMk id="122" creationId="{3503E057-640D-4DBA-A5BC-19606BF83265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22" creationId="{6256360C-6F66-4832-B6FF-3AD24F6B256B}"/>
          </ac:cxnSpMkLst>
        </pc:cxnChg>
        <pc:cxnChg chg="del mod">
          <ac:chgData name="남 상현" userId="03ad4a8e8f7310f3" providerId="LiveId" clId="{155DFB18-1017-41F8-BF83-826F8A2F4CF6}" dt="2022-01-10T11:30:06.496" v="4492" actId="478"/>
          <ac:cxnSpMkLst>
            <pc:docMk/>
            <pc:sldMk cId="1504056998" sldId="268"/>
            <ac:cxnSpMk id="123" creationId="{2388DA8C-C11B-4A70-A9BB-382AB48AB1F2}"/>
          </ac:cxnSpMkLst>
        </pc:cxnChg>
        <pc:cxnChg chg="mod">
          <ac:chgData name="남 상현" userId="03ad4a8e8f7310f3" providerId="LiveId" clId="{155DFB18-1017-41F8-BF83-826F8A2F4CF6}" dt="2022-01-17T07:48:23.383" v="7106" actId="1076"/>
          <ac:cxnSpMkLst>
            <pc:docMk/>
            <pc:sldMk cId="1504056998" sldId="268"/>
            <ac:cxnSpMk id="123" creationId="{49E76AC1-C3C8-4460-A703-F0280DDFC3B6}"/>
          </ac:cxnSpMkLst>
        </pc:cxnChg>
        <pc:cxnChg chg="del mod">
          <ac:chgData name="남 상현" userId="03ad4a8e8f7310f3" providerId="LiveId" clId="{155DFB18-1017-41F8-BF83-826F8A2F4CF6}" dt="2022-01-10T11:30:03.642" v="4490" actId="478"/>
          <ac:cxnSpMkLst>
            <pc:docMk/>
            <pc:sldMk cId="1504056998" sldId="268"/>
            <ac:cxnSpMk id="124" creationId="{FBE45AF9-34A9-4F09-9F26-637B961673F0}"/>
          </ac:cxnSpMkLst>
        </pc:cxnChg>
        <pc:cxnChg chg="del mod">
          <ac:chgData name="남 상현" userId="03ad4a8e8f7310f3" providerId="LiveId" clId="{155DFB18-1017-41F8-BF83-826F8A2F4CF6}" dt="2022-01-10T11:30:02.195" v="4489" actId="478"/>
          <ac:cxnSpMkLst>
            <pc:docMk/>
            <pc:sldMk cId="1504056998" sldId="268"/>
            <ac:cxnSpMk id="125" creationId="{03A035CA-EEC4-469E-82B1-A3C716F52744}"/>
          </ac:cxnSpMkLst>
        </pc:cxnChg>
        <pc:cxnChg chg="del mod">
          <ac:chgData name="남 상현" userId="03ad4a8e8f7310f3" providerId="LiveId" clId="{155DFB18-1017-41F8-BF83-826F8A2F4CF6}" dt="2022-01-10T11:29:57.414" v="4488" actId="478"/>
          <ac:cxnSpMkLst>
            <pc:docMk/>
            <pc:sldMk cId="1504056998" sldId="268"/>
            <ac:cxnSpMk id="126" creationId="{CDE73A6B-94FB-4829-B062-ED49A2461C97}"/>
          </ac:cxnSpMkLst>
        </pc:cxnChg>
        <pc:cxnChg chg="add mod">
          <ac:chgData name="남 상현" userId="03ad4a8e8f7310f3" providerId="LiveId" clId="{155DFB18-1017-41F8-BF83-826F8A2F4CF6}" dt="2022-01-10T11:31:49.093" v="4529" actId="164"/>
          <ac:cxnSpMkLst>
            <pc:docMk/>
            <pc:sldMk cId="1504056998" sldId="268"/>
            <ac:cxnSpMk id="130" creationId="{D55EE991-9498-4F8F-8D9A-25A869188188}"/>
          </ac:cxnSpMkLst>
        </pc:cxnChg>
        <pc:cxnChg chg="add mod">
          <ac:chgData name="남 상현" userId="03ad4a8e8f7310f3" providerId="LiveId" clId="{155DFB18-1017-41F8-BF83-826F8A2F4CF6}" dt="2022-01-10T11:31:49.093" v="4529" actId="164"/>
          <ac:cxnSpMkLst>
            <pc:docMk/>
            <pc:sldMk cId="1504056998" sldId="268"/>
            <ac:cxnSpMk id="131" creationId="{A030D9DF-9D63-452A-87CF-266E23A77837}"/>
          </ac:cxnSpMkLst>
        </pc:cxnChg>
        <pc:cxnChg chg="add mod">
          <ac:chgData name="남 상현" userId="03ad4a8e8f7310f3" providerId="LiveId" clId="{155DFB18-1017-41F8-BF83-826F8A2F4CF6}" dt="2022-01-10T11:31:49.093" v="4529" actId="164"/>
          <ac:cxnSpMkLst>
            <pc:docMk/>
            <pc:sldMk cId="1504056998" sldId="268"/>
            <ac:cxnSpMk id="132" creationId="{231FB6EB-AA26-4B47-BD37-8C6368830221}"/>
          </ac:cxnSpMkLst>
        </pc:cxnChg>
      </pc:sldChg>
      <pc:sldChg chg="addSp delSp modSp new mod">
        <pc:chgData name="남 상현" userId="03ad4a8e8f7310f3" providerId="LiveId" clId="{155DFB18-1017-41F8-BF83-826F8A2F4CF6}" dt="2022-01-10T11:41:28.014" v="4765" actId="167"/>
        <pc:sldMkLst>
          <pc:docMk/>
          <pc:sldMk cId="3727171079" sldId="269"/>
        </pc:sldMkLst>
        <pc:spChg chg="del">
          <ac:chgData name="남 상현" userId="03ad4a8e8f7310f3" providerId="LiveId" clId="{155DFB18-1017-41F8-BF83-826F8A2F4CF6}" dt="2022-01-10T11:33:24.057" v="4747" actId="478"/>
          <ac:spMkLst>
            <pc:docMk/>
            <pc:sldMk cId="3727171079" sldId="269"/>
            <ac:spMk id="2" creationId="{F26888DD-C2E9-41A6-9C31-B2ADBE4C2FEF}"/>
          </ac:spMkLst>
        </pc:spChg>
        <pc:spChg chg="del">
          <ac:chgData name="남 상현" userId="03ad4a8e8f7310f3" providerId="LiveId" clId="{155DFB18-1017-41F8-BF83-826F8A2F4CF6}" dt="2022-01-10T11:33:24.057" v="4747" actId="478"/>
          <ac:spMkLst>
            <pc:docMk/>
            <pc:sldMk cId="3727171079" sldId="269"/>
            <ac:spMk id="3" creationId="{A17B32A2-DB9E-48BB-A96A-CAFDF05DA13D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5" creationId="{105CE991-FBEE-4981-B807-A78C8F801C8F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6" creationId="{D22B2C91-CEE5-45D4-8A2A-23A00F4234D0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7" creationId="{95228B5A-F0A7-4043-BD64-8395E8DCB69A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8" creationId="{52417433-2F29-4C86-BFD9-D0C9A9241DB4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9" creationId="{91240A8B-2C07-4476-9E73-C869230D3A65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10" creationId="{B5C48465-FFBE-4471-B621-7DB4A96B52F1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13" creationId="{EF652EB9-4EC3-45F9-816F-81A47635A1A1}"/>
          </ac:spMkLst>
        </pc:spChg>
        <pc:spChg chg="mod">
          <ac:chgData name="남 상현" userId="03ad4a8e8f7310f3" providerId="LiveId" clId="{155DFB18-1017-41F8-BF83-826F8A2F4CF6}" dt="2022-01-10T11:41:21.147" v="4763" actId="1076"/>
          <ac:spMkLst>
            <pc:docMk/>
            <pc:sldMk cId="3727171079" sldId="269"/>
            <ac:spMk id="14" creationId="{53E4C697-1A47-4B1F-9A0C-D735381B9127}"/>
          </ac:spMkLst>
        </pc:spChg>
        <pc:grpChg chg="add mod">
          <ac:chgData name="남 상현" userId="03ad4a8e8f7310f3" providerId="LiveId" clId="{155DFB18-1017-41F8-BF83-826F8A2F4CF6}" dt="2022-01-10T11:41:21.147" v="4763" actId="1076"/>
          <ac:grpSpMkLst>
            <pc:docMk/>
            <pc:sldMk cId="3727171079" sldId="269"/>
            <ac:grpSpMk id="4" creationId="{996CF6D7-AFC6-4A9A-AB95-3EA84D3C4AE9}"/>
          </ac:grpSpMkLst>
        </pc:grpChg>
        <pc:grpChg chg="add mod">
          <ac:chgData name="남 상현" userId="03ad4a8e8f7310f3" providerId="LiveId" clId="{155DFB18-1017-41F8-BF83-826F8A2F4CF6}" dt="2022-01-10T11:41:21.147" v="4763" actId="1076"/>
          <ac:grpSpMkLst>
            <pc:docMk/>
            <pc:sldMk cId="3727171079" sldId="269"/>
            <ac:grpSpMk id="12" creationId="{4F6ECB83-5626-47C2-9333-C00915A0D236}"/>
          </ac:grpSpMkLst>
        </pc:grpChg>
        <pc:grpChg chg="add mod">
          <ac:chgData name="남 상현" userId="03ad4a8e8f7310f3" providerId="LiveId" clId="{155DFB18-1017-41F8-BF83-826F8A2F4CF6}" dt="2022-01-10T11:41:21.147" v="4763" actId="1076"/>
          <ac:grpSpMkLst>
            <pc:docMk/>
            <pc:sldMk cId="3727171079" sldId="269"/>
            <ac:grpSpMk id="16" creationId="{DD9F8905-1004-46EC-8C1A-E2FD272C078E}"/>
          </ac:grpSpMkLst>
        </pc:grpChg>
        <pc:grpChg chg="mod">
          <ac:chgData name="남 상현" userId="03ad4a8e8f7310f3" providerId="LiveId" clId="{155DFB18-1017-41F8-BF83-826F8A2F4CF6}" dt="2022-01-10T11:41:21.147" v="4763" actId="1076"/>
          <ac:grpSpMkLst>
            <pc:docMk/>
            <pc:sldMk cId="3727171079" sldId="269"/>
            <ac:grpSpMk id="18" creationId="{AED9E8EC-F491-4D38-A981-463BA166B71F}"/>
          </ac:grpSpMkLst>
        </pc:grpChg>
        <pc:picChg chg="add 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11" creationId="{2DD6011A-3FF3-4BB4-8460-1DC906B789ED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17" creationId="{0D77B1FB-A3C4-4638-939E-FF6C1FDF67A7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19" creationId="{7429BAAA-A4C0-4E55-99E5-96672DCAAF74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20" creationId="{BD728E69-9EA3-4ABB-8EB5-92CC34BAD159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21" creationId="{BB8BE767-A4BF-4D90-80DB-24A35D3ED543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22" creationId="{E9CFB7DA-9E59-41FE-92F1-46CE07A2B9EE}"/>
          </ac:picMkLst>
        </pc:picChg>
        <pc:picChg chg="mod">
          <ac:chgData name="남 상현" userId="03ad4a8e8f7310f3" providerId="LiveId" clId="{155DFB18-1017-41F8-BF83-826F8A2F4CF6}" dt="2022-01-10T11:41:21.147" v="4763" actId="1076"/>
          <ac:picMkLst>
            <pc:docMk/>
            <pc:sldMk cId="3727171079" sldId="269"/>
            <ac:picMk id="23" creationId="{E8504A1F-D533-4F31-AF04-CA3A1B8BC491}"/>
          </ac:picMkLst>
        </pc:picChg>
        <pc:picChg chg="add mod ord">
          <ac:chgData name="남 상현" userId="03ad4a8e8f7310f3" providerId="LiveId" clId="{155DFB18-1017-41F8-BF83-826F8A2F4CF6}" dt="2022-01-10T11:41:28.014" v="4765" actId="167"/>
          <ac:picMkLst>
            <pc:docMk/>
            <pc:sldMk cId="3727171079" sldId="269"/>
            <ac:picMk id="24" creationId="{A5F93824-B1BB-4AF7-BE96-B90608B515FA}"/>
          </ac:picMkLst>
        </pc:picChg>
        <pc:cxnChg chg="add mod">
          <ac:chgData name="남 상현" userId="03ad4a8e8f7310f3" providerId="LiveId" clId="{155DFB18-1017-41F8-BF83-826F8A2F4CF6}" dt="2022-01-10T11:41:21.147" v="4763" actId="1076"/>
          <ac:cxnSpMkLst>
            <pc:docMk/>
            <pc:sldMk cId="3727171079" sldId="269"/>
            <ac:cxnSpMk id="15" creationId="{B79FCEB3-1868-45A0-B9B3-26FCF9572F40}"/>
          </ac:cxnSpMkLst>
        </pc:cxnChg>
      </pc:sldChg>
      <pc:sldChg chg="addSp delSp modSp new mod">
        <pc:chgData name="남 상현" userId="03ad4a8e8f7310f3" providerId="LiveId" clId="{155DFB18-1017-41F8-BF83-826F8A2F4CF6}" dt="2022-01-18T09:56:18.682" v="9536" actId="20577"/>
        <pc:sldMkLst>
          <pc:docMk/>
          <pc:sldMk cId="1219040653" sldId="270"/>
        </pc:sldMkLst>
        <pc:spChg chg="del">
          <ac:chgData name="남 상현" userId="03ad4a8e8f7310f3" providerId="LiveId" clId="{155DFB18-1017-41F8-BF83-826F8A2F4CF6}" dt="2022-01-10T11:33:46.615" v="4755" actId="478"/>
          <ac:spMkLst>
            <pc:docMk/>
            <pc:sldMk cId="1219040653" sldId="270"/>
            <ac:spMk id="2" creationId="{47686EF3-21A7-4E6F-97F6-4EB873D16D45}"/>
          </ac:spMkLst>
        </pc:spChg>
        <pc:spChg chg="del">
          <ac:chgData name="남 상현" userId="03ad4a8e8f7310f3" providerId="LiveId" clId="{155DFB18-1017-41F8-BF83-826F8A2F4CF6}" dt="2022-01-10T11:33:46.615" v="4755" actId="478"/>
          <ac:spMkLst>
            <pc:docMk/>
            <pc:sldMk cId="1219040653" sldId="270"/>
            <ac:spMk id="3" creationId="{F54A9417-EC25-49BC-BFD4-0C384D5C2D7D}"/>
          </ac:spMkLst>
        </pc:spChg>
        <pc:spChg chg="mod">
          <ac:chgData name="남 상현" userId="03ad4a8e8f7310f3" providerId="LiveId" clId="{155DFB18-1017-41F8-BF83-826F8A2F4CF6}" dt="2022-01-18T09:02:54.779" v="7148" actId="1076"/>
          <ac:spMkLst>
            <pc:docMk/>
            <pc:sldMk cId="1219040653" sldId="270"/>
            <ac:spMk id="7" creationId="{B628BCE6-38AD-4D4A-98B1-36621316E870}"/>
          </ac:spMkLst>
        </pc:spChg>
        <pc:spChg chg="mod">
          <ac:chgData name="남 상현" userId="03ad4a8e8f7310f3" providerId="LiveId" clId="{155DFB18-1017-41F8-BF83-826F8A2F4CF6}" dt="2022-01-18T09:02:50.420" v="7147" actId="1076"/>
          <ac:spMkLst>
            <pc:docMk/>
            <pc:sldMk cId="1219040653" sldId="270"/>
            <ac:spMk id="8" creationId="{6FA23DEF-AAC9-40C2-AF59-9F682CF87E45}"/>
          </ac:spMkLst>
        </pc:spChg>
        <pc:spChg chg="add mod ord">
          <ac:chgData name="남 상현" userId="03ad4a8e8f7310f3" providerId="LiveId" clId="{155DFB18-1017-41F8-BF83-826F8A2F4CF6}" dt="2022-01-18T09:42:19.981" v="8569" actId="1076"/>
          <ac:spMkLst>
            <pc:docMk/>
            <pc:sldMk cId="1219040653" sldId="270"/>
            <ac:spMk id="9" creationId="{F1FBA63E-F905-4526-80A1-1B5A5F8A7776}"/>
          </ac:spMkLst>
        </pc:spChg>
        <pc:spChg chg="mod">
          <ac:chgData name="남 상현" userId="03ad4a8e8f7310f3" providerId="LiveId" clId="{155DFB18-1017-41F8-BF83-826F8A2F4CF6}" dt="2022-01-18T09:43:42.331" v="8601" actId="20577"/>
          <ac:spMkLst>
            <pc:docMk/>
            <pc:sldMk cId="1219040653" sldId="270"/>
            <ac:spMk id="11" creationId="{3B274670-2AE6-4927-9742-B577E9FFE686}"/>
          </ac:spMkLst>
        </pc:spChg>
        <pc:spChg chg="mod">
          <ac:chgData name="남 상현" userId="03ad4a8e8f7310f3" providerId="LiveId" clId="{155DFB18-1017-41F8-BF83-826F8A2F4CF6}" dt="2022-01-18T09:42:47.082" v="8570" actId="14100"/>
          <ac:spMkLst>
            <pc:docMk/>
            <pc:sldMk cId="1219040653" sldId="270"/>
            <ac:spMk id="12" creationId="{1762303B-F644-48A5-B92E-3BCEDF7DA919}"/>
          </ac:spMkLst>
        </pc:spChg>
        <pc:spChg chg="add del mod">
          <ac:chgData name="남 상현" userId="03ad4a8e8f7310f3" providerId="LiveId" clId="{155DFB18-1017-41F8-BF83-826F8A2F4CF6}" dt="2022-01-18T09:27:01.373" v="7915" actId="478"/>
          <ac:spMkLst>
            <pc:docMk/>
            <pc:sldMk cId="1219040653" sldId="270"/>
            <ac:spMk id="13" creationId="{7D7A5853-4D0D-41F5-9145-D34CF8638215}"/>
          </ac:spMkLst>
        </pc:spChg>
        <pc:spChg chg="add mod">
          <ac:chgData name="남 상현" userId="03ad4a8e8f7310f3" providerId="LiveId" clId="{155DFB18-1017-41F8-BF83-826F8A2F4CF6}" dt="2022-01-18T09:55:15.485" v="9479" actId="1076"/>
          <ac:spMkLst>
            <pc:docMk/>
            <pc:sldMk cId="1219040653" sldId="270"/>
            <ac:spMk id="15" creationId="{E1DDBA52-1C38-4489-A3E0-282447A3A640}"/>
          </ac:spMkLst>
        </pc:spChg>
        <pc:spChg chg="add mod">
          <ac:chgData name="남 상현" userId="03ad4a8e8f7310f3" providerId="LiveId" clId="{155DFB18-1017-41F8-BF83-826F8A2F4CF6}" dt="2022-01-18T09:41:22.139" v="8540" actId="14100"/>
          <ac:spMkLst>
            <pc:docMk/>
            <pc:sldMk cId="1219040653" sldId="270"/>
            <ac:spMk id="17" creationId="{1D6F1B89-5FB5-4F42-BFE1-4E9EFFFB6773}"/>
          </ac:spMkLst>
        </pc:spChg>
        <pc:spChg chg="add del">
          <ac:chgData name="남 상현" userId="03ad4a8e8f7310f3" providerId="LiveId" clId="{155DFB18-1017-41F8-BF83-826F8A2F4CF6}" dt="2022-01-18T09:42:50.117" v="8572" actId="22"/>
          <ac:spMkLst>
            <pc:docMk/>
            <pc:sldMk cId="1219040653" sldId="270"/>
            <ac:spMk id="28" creationId="{6830AE68-3A1B-4047-A988-B26C3E6BB75B}"/>
          </ac:spMkLst>
        </pc:spChg>
        <pc:spChg chg="mod">
          <ac:chgData name="남 상현" userId="03ad4a8e8f7310f3" providerId="LiveId" clId="{155DFB18-1017-41F8-BF83-826F8A2F4CF6}" dt="2022-01-18T09:50:29.272" v="9318" actId="20577"/>
          <ac:spMkLst>
            <pc:docMk/>
            <pc:sldMk cId="1219040653" sldId="270"/>
            <ac:spMk id="30" creationId="{2595853B-AB6E-43DE-84A1-A02A42A9375B}"/>
          </ac:spMkLst>
        </pc:spChg>
        <pc:spChg chg="mod">
          <ac:chgData name="남 상현" userId="03ad4a8e8f7310f3" providerId="LiveId" clId="{155DFB18-1017-41F8-BF83-826F8A2F4CF6}" dt="2022-01-18T09:43:27.530" v="8586"/>
          <ac:spMkLst>
            <pc:docMk/>
            <pc:sldMk cId="1219040653" sldId="270"/>
            <ac:spMk id="31" creationId="{6A986007-BDBB-4047-9282-76AEE452FEED}"/>
          </ac:spMkLst>
        </pc:spChg>
        <pc:spChg chg="add del mod">
          <ac:chgData name="남 상현" userId="03ad4a8e8f7310f3" providerId="LiveId" clId="{155DFB18-1017-41F8-BF83-826F8A2F4CF6}" dt="2022-01-18T09:55:12.585" v="9478" actId="478"/>
          <ac:spMkLst>
            <pc:docMk/>
            <pc:sldMk cId="1219040653" sldId="270"/>
            <ac:spMk id="35" creationId="{846727AE-2B13-4D32-80CE-F9E0EF42DB69}"/>
          </ac:spMkLst>
        </pc:spChg>
        <pc:spChg chg="add del mod">
          <ac:chgData name="남 상현" userId="03ad4a8e8f7310f3" providerId="LiveId" clId="{155DFB18-1017-41F8-BF83-826F8A2F4CF6}" dt="2022-01-18T09:54:33.247" v="9452" actId="478"/>
          <ac:spMkLst>
            <pc:docMk/>
            <pc:sldMk cId="1219040653" sldId="270"/>
            <ac:spMk id="36" creationId="{C529EEAA-62EA-45AB-967F-E30728AA2F23}"/>
          </ac:spMkLst>
        </pc:spChg>
        <pc:spChg chg="add mod">
          <ac:chgData name="남 상현" userId="03ad4a8e8f7310f3" providerId="LiveId" clId="{155DFB18-1017-41F8-BF83-826F8A2F4CF6}" dt="2022-01-18T09:56:18.682" v="9536" actId="20577"/>
          <ac:spMkLst>
            <pc:docMk/>
            <pc:sldMk cId="1219040653" sldId="270"/>
            <ac:spMk id="38" creationId="{65CAF0A2-3C20-4B1D-BA33-8C9D6F7A5DCC}"/>
          </ac:spMkLst>
        </pc:spChg>
        <pc:spChg chg="add mod">
          <ac:chgData name="남 상현" userId="03ad4a8e8f7310f3" providerId="LiveId" clId="{155DFB18-1017-41F8-BF83-826F8A2F4CF6}" dt="2022-01-18T09:55:37.592" v="9513" actId="20577"/>
          <ac:spMkLst>
            <pc:docMk/>
            <pc:sldMk cId="1219040653" sldId="270"/>
            <ac:spMk id="39" creationId="{B5CBDA33-AB9D-4A89-8C96-2400E0C8E952}"/>
          </ac:spMkLst>
        </pc:spChg>
        <pc:spChg chg="add mod">
          <ac:chgData name="남 상현" userId="03ad4a8e8f7310f3" providerId="LiveId" clId="{155DFB18-1017-41F8-BF83-826F8A2F4CF6}" dt="2022-01-18T09:56:15.910" v="9533"/>
          <ac:spMkLst>
            <pc:docMk/>
            <pc:sldMk cId="1219040653" sldId="270"/>
            <ac:spMk id="42" creationId="{C31C8716-6F29-408D-8112-1F807BA852F9}"/>
          </ac:spMkLst>
        </pc:spChg>
        <pc:grpChg chg="add mod">
          <ac:chgData name="남 상현" userId="03ad4a8e8f7310f3" providerId="LiveId" clId="{155DFB18-1017-41F8-BF83-826F8A2F4CF6}" dt="2022-01-18T09:02:50.420" v="7147" actId="1076"/>
          <ac:grpSpMkLst>
            <pc:docMk/>
            <pc:sldMk cId="1219040653" sldId="270"/>
            <ac:grpSpMk id="2" creationId="{E2EEB674-3994-49EA-B294-50AC8352094F}"/>
          </ac:grpSpMkLst>
        </pc:grpChg>
        <pc:grpChg chg="add mod">
          <ac:chgData name="남 상현" userId="03ad4a8e8f7310f3" providerId="LiveId" clId="{155DFB18-1017-41F8-BF83-826F8A2F4CF6}" dt="2022-01-18T09:02:50.420" v="7147" actId="1076"/>
          <ac:grpSpMkLst>
            <pc:docMk/>
            <pc:sldMk cId="1219040653" sldId="270"/>
            <ac:grpSpMk id="3" creationId="{1CB306DD-38D4-4A36-B20C-2514C6F3B3EB}"/>
          </ac:grpSpMkLst>
        </pc:grpChg>
        <pc:grpChg chg="mod">
          <ac:chgData name="남 상현" userId="03ad4a8e8f7310f3" providerId="LiveId" clId="{155DFB18-1017-41F8-BF83-826F8A2F4CF6}" dt="2022-01-18T09:02:50.420" v="7147" actId="1076"/>
          <ac:grpSpMkLst>
            <pc:docMk/>
            <pc:sldMk cId="1219040653" sldId="270"/>
            <ac:grpSpMk id="4" creationId="{1AA873BA-38A1-45E6-BC92-D33FF3ECD433}"/>
          </ac:grpSpMkLst>
        </pc:grpChg>
        <pc:grpChg chg="add mod">
          <ac:chgData name="남 상현" userId="03ad4a8e8f7310f3" providerId="LiveId" clId="{155DFB18-1017-41F8-BF83-826F8A2F4CF6}" dt="2022-01-18T09:06:01.331" v="7332" actId="1076"/>
          <ac:grpSpMkLst>
            <pc:docMk/>
            <pc:sldMk cId="1219040653" sldId="270"/>
            <ac:grpSpMk id="10" creationId="{D4944EE6-B4C4-4783-9088-54F4F4D123B6}"/>
          </ac:grpSpMkLst>
        </pc:grpChg>
        <pc:grpChg chg="add mod">
          <ac:chgData name="남 상현" userId="03ad4a8e8f7310f3" providerId="LiveId" clId="{155DFB18-1017-41F8-BF83-826F8A2F4CF6}" dt="2022-01-18T09:56:06.274" v="9522" actId="1076"/>
          <ac:grpSpMkLst>
            <pc:docMk/>
            <pc:sldMk cId="1219040653" sldId="270"/>
            <ac:grpSpMk id="16" creationId="{8290151B-D4E7-4FFE-98E9-36DA84D66F87}"/>
          </ac:grpSpMkLst>
        </pc:grpChg>
        <pc:grpChg chg="add mod">
          <ac:chgData name="남 상현" userId="03ad4a8e8f7310f3" providerId="LiveId" clId="{155DFB18-1017-41F8-BF83-826F8A2F4CF6}" dt="2022-01-18T09:43:02.442" v="8574" actId="1076"/>
          <ac:grpSpMkLst>
            <pc:docMk/>
            <pc:sldMk cId="1219040653" sldId="270"/>
            <ac:grpSpMk id="29" creationId="{68521EC1-114E-4148-81E5-A62189F1CE5B}"/>
          </ac:grpSpMkLst>
        </pc:grpChg>
        <pc:picChg chg="mod">
          <ac:chgData name="남 상현" userId="03ad4a8e8f7310f3" providerId="LiveId" clId="{155DFB18-1017-41F8-BF83-826F8A2F4CF6}" dt="2022-01-18T09:02:50.420" v="7147" actId="1076"/>
          <ac:picMkLst>
            <pc:docMk/>
            <pc:sldMk cId="1219040653" sldId="270"/>
            <ac:picMk id="5" creationId="{CF2A31C0-4563-4701-932D-0C785A02A969}"/>
          </ac:picMkLst>
        </pc:picChg>
        <pc:picChg chg="add del mod">
          <ac:chgData name="남 상현" userId="03ad4a8e8f7310f3" providerId="LiveId" clId="{155DFB18-1017-41F8-BF83-826F8A2F4CF6}" dt="2022-01-18T09:02:39.082" v="7141" actId="478"/>
          <ac:picMkLst>
            <pc:docMk/>
            <pc:sldMk cId="1219040653" sldId="270"/>
            <ac:picMk id="6" creationId="{CA7369E0-53F0-4116-A6FB-CC8ECDEAF4D4}"/>
          </ac:picMkLst>
        </pc:picChg>
        <pc:picChg chg="add del mod">
          <ac:chgData name="남 상현" userId="03ad4a8e8f7310f3" providerId="LiveId" clId="{155DFB18-1017-41F8-BF83-826F8A2F4CF6}" dt="2022-01-18T09:42:10.292" v="8562" actId="478"/>
          <ac:picMkLst>
            <pc:docMk/>
            <pc:sldMk cId="1219040653" sldId="270"/>
            <ac:picMk id="19" creationId="{251F9EFB-2C43-471B-ABA2-627920D981A5}"/>
          </ac:picMkLst>
        </pc:picChg>
        <pc:picChg chg="add del mod">
          <ac:chgData name="남 상현" userId="03ad4a8e8f7310f3" providerId="LiveId" clId="{155DFB18-1017-41F8-BF83-826F8A2F4CF6}" dt="2022-01-18T09:42:11.044" v="8564" actId="478"/>
          <ac:picMkLst>
            <pc:docMk/>
            <pc:sldMk cId="1219040653" sldId="270"/>
            <ac:picMk id="20" creationId="{CD86619F-9754-4A5B-BC1F-C3206A2051DE}"/>
          </ac:picMkLst>
        </pc:picChg>
        <pc:picChg chg="add del mod">
          <ac:chgData name="남 상현" userId="03ad4a8e8f7310f3" providerId="LiveId" clId="{155DFB18-1017-41F8-BF83-826F8A2F4CF6}" dt="2022-01-18T09:42:08.812" v="8560" actId="478"/>
          <ac:picMkLst>
            <pc:docMk/>
            <pc:sldMk cId="1219040653" sldId="270"/>
            <ac:picMk id="21" creationId="{9B13A725-D095-4C17-B827-DCEB6B72EFBE}"/>
          </ac:picMkLst>
        </pc:picChg>
        <pc:picChg chg="add del mod">
          <ac:chgData name="남 상현" userId="03ad4a8e8f7310f3" providerId="LiveId" clId="{155DFB18-1017-41F8-BF83-826F8A2F4CF6}" dt="2022-01-18T09:42:08.812" v="8560" actId="478"/>
          <ac:picMkLst>
            <pc:docMk/>
            <pc:sldMk cId="1219040653" sldId="270"/>
            <ac:picMk id="22" creationId="{9936A8E4-6909-4698-B469-53E5696EA3F4}"/>
          </ac:picMkLst>
        </pc:picChg>
        <pc:picChg chg="add del mod">
          <ac:chgData name="남 상현" userId="03ad4a8e8f7310f3" providerId="LiveId" clId="{155DFB18-1017-41F8-BF83-826F8A2F4CF6}" dt="2022-01-18T09:42:08.812" v="8560" actId="478"/>
          <ac:picMkLst>
            <pc:docMk/>
            <pc:sldMk cId="1219040653" sldId="270"/>
            <ac:picMk id="23" creationId="{AC0AB00F-4110-4C36-A7B5-7E79E11697F7}"/>
          </ac:picMkLst>
        </pc:picChg>
        <pc:picChg chg="add del mod">
          <ac:chgData name="남 상현" userId="03ad4a8e8f7310f3" providerId="LiveId" clId="{155DFB18-1017-41F8-BF83-826F8A2F4CF6}" dt="2022-01-18T09:55:52.811" v="9514" actId="478"/>
          <ac:picMkLst>
            <pc:docMk/>
            <pc:sldMk cId="1219040653" sldId="270"/>
            <ac:picMk id="24" creationId="{CB2E10B9-D571-411D-A4CA-A65B0FF03DFB}"/>
          </ac:picMkLst>
        </pc:picChg>
        <pc:picChg chg="add mod">
          <ac:chgData name="남 상현" userId="03ad4a8e8f7310f3" providerId="LiveId" clId="{155DFB18-1017-41F8-BF83-826F8A2F4CF6}" dt="2022-01-18T09:56:03.721" v="9521" actId="164"/>
          <ac:picMkLst>
            <pc:docMk/>
            <pc:sldMk cId="1219040653" sldId="270"/>
            <ac:picMk id="25" creationId="{024D0326-607E-4C43-93DF-C54EC04FAB92}"/>
          </ac:picMkLst>
        </pc:picChg>
        <pc:picChg chg="add del mod">
          <ac:chgData name="남 상현" userId="03ad4a8e8f7310f3" providerId="LiveId" clId="{155DFB18-1017-41F8-BF83-826F8A2F4CF6}" dt="2022-01-18T09:52:11.714" v="9347" actId="478"/>
          <ac:picMkLst>
            <pc:docMk/>
            <pc:sldMk cId="1219040653" sldId="270"/>
            <ac:picMk id="26" creationId="{7385F0D8-F41B-4072-982E-8A55DF472122}"/>
          </ac:picMkLst>
        </pc:picChg>
        <pc:picChg chg="add mod">
          <ac:chgData name="남 상현" userId="03ad4a8e8f7310f3" providerId="LiveId" clId="{155DFB18-1017-41F8-BF83-826F8A2F4CF6}" dt="2022-01-18T09:02:50.420" v="7147" actId="1076"/>
          <ac:picMkLst>
            <pc:docMk/>
            <pc:sldMk cId="1219040653" sldId="270"/>
            <ac:picMk id="1026" creationId="{D5CCA3D5-ADCE-417D-9977-C3F9DFC96E40}"/>
          </ac:picMkLst>
        </pc:picChg>
        <pc:picChg chg="add del mod">
          <ac:chgData name="남 상현" userId="03ad4a8e8f7310f3" providerId="LiveId" clId="{155DFB18-1017-41F8-BF83-826F8A2F4CF6}" dt="2022-01-18T09:42:12.360" v="8565" actId="21"/>
          <ac:picMkLst>
            <pc:docMk/>
            <pc:sldMk cId="1219040653" sldId="270"/>
            <ac:picMk id="1028" creationId="{850516F2-BFE7-4CD9-880E-38FD5ACBD0FC}"/>
          </ac:picMkLst>
        </pc:picChg>
        <pc:picChg chg="add del mod">
          <ac:chgData name="남 상현" userId="03ad4a8e8f7310f3" providerId="LiveId" clId="{155DFB18-1017-41F8-BF83-826F8A2F4CF6}" dt="2022-01-18T09:42:12.360" v="8565" actId="21"/>
          <ac:picMkLst>
            <pc:docMk/>
            <pc:sldMk cId="1219040653" sldId="270"/>
            <ac:picMk id="1030" creationId="{06B7B64E-B2B1-4E74-9037-A9A6F01279CC}"/>
          </ac:picMkLst>
        </pc:picChg>
        <pc:picChg chg="add del mod">
          <ac:chgData name="남 상현" userId="03ad4a8e8f7310f3" providerId="LiveId" clId="{155DFB18-1017-41F8-BF83-826F8A2F4CF6}" dt="2022-01-18T09:42:12.360" v="8565" actId="21"/>
          <ac:picMkLst>
            <pc:docMk/>
            <pc:sldMk cId="1219040653" sldId="270"/>
            <ac:picMk id="1032" creationId="{246C8131-1EB6-4B95-AA35-1E534D57200F}"/>
          </ac:picMkLst>
        </pc:picChg>
        <pc:picChg chg="add mod">
          <ac:chgData name="남 상현" userId="03ad4a8e8f7310f3" providerId="LiveId" clId="{155DFB18-1017-41F8-BF83-826F8A2F4CF6}" dt="2022-01-18T09:51:41.101" v="9338" actId="14100"/>
          <ac:picMkLst>
            <pc:docMk/>
            <pc:sldMk cId="1219040653" sldId="270"/>
            <ac:picMk id="1034" creationId="{35293FC1-3D6D-46F6-B941-A8BF71B37BC3}"/>
          </ac:picMkLst>
        </pc:picChg>
        <pc:picChg chg="add mod">
          <ac:chgData name="남 상현" userId="03ad4a8e8f7310f3" providerId="LiveId" clId="{155DFB18-1017-41F8-BF83-826F8A2F4CF6}" dt="2022-01-18T09:52:57.628" v="9363" actId="14100"/>
          <ac:picMkLst>
            <pc:docMk/>
            <pc:sldMk cId="1219040653" sldId="270"/>
            <ac:picMk id="1036" creationId="{418D41E9-41B9-4904-8320-040B54D2B66E}"/>
          </ac:picMkLst>
        </pc:picChg>
        <pc:picChg chg="add del mod">
          <ac:chgData name="남 상현" userId="03ad4a8e8f7310f3" providerId="LiveId" clId="{155DFB18-1017-41F8-BF83-826F8A2F4CF6}" dt="2022-01-18T09:52:51.216" v="9360" actId="478"/>
          <ac:picMkLst>
            <pc:docMk/>
            <pc:sldMk cId="1219040653" sldId="270"/>
            <ac:picMk id="1038" creationId="{3263735A-DB2E-4F79-BE8B-CA582C53806E}"/>
          </ac:picMkLst>
        </pc:picChg>
        <pc:picChg chg="add mod">
          <ac:chgData name="남 상현" userId="03ad4a8e8f7310f3" providerId="LiveId" clId="{155DFB18-1017-41F8-BF83-826F8A2F4CF6}" dt="2022-01-18T09:55:59.657" v="9518" actId="14100"/>
          <ac:picMkLst>
            <pc:docMk/>
            <pc:sldMk cId="1219040653" sldId="270"/>
            <ac:picMk id="1040" creationId="{6A52371D-CC48-432C-84EF-136AB8BCCE49}"/>
          </ac:picMkLst>
        </pc:picChg>
      </pc:sldChg>
      <pc:sldChg chg="addSp delSp modSp add mod">
        <pc:chgData name="남 상현" userId="03ad4a8e8f7310f3" providerId="LiveId" clId="{155DFB18-1017-41F8-BF83-826F8A2F4CF6}" dt="2022-01-18T09:02:15.436" v="7124" actId="1076"/>
        <pc:sldMkLst>
          <pc:docMk/>
          <pc:sldMk cId="2601934281" sldId="271"/>
        </pc:sldMkLst>
        <pc:spChg chg="mod">
          <ac:chgData name="남 상현" userId="03ad4a8e8f7310f3" providerId="LiveId" clId="{155DFB18-1017-41F8-BF83-826F8A2F4CF6}" dt="2022-01-17T07:47:37.795" v="7091" actId="164"/>
          <ac:spMkLst>
            <pc:docMk/>
            <pc:sldMk cId="2601934281" sldId="271"/>
            <ac:spMk id="8" creationId="{BB1C32E7-375C-4458-AE79-AE4BC59FFF66}"/>
          </ac:spMkLst>
        </pc:spChg>
        <pc:spChg chg="mod">
          <ac:chgData name="남 상현" userId="03ad4a8e8f7310f3" providerId="LiveId" clId="{155DFB18-1017-41F8-BF83-826F8A2F4CF6}" dt="2022-01-18T09:02:15.436" v="7124" actId="1076"/>
          <ac:spMkLst>
            <pc:docMk/>
            <pc:sldMk cId="2601934281" sldId="271"/>
            <ac:spMk id="10" creationId="{656B1804-F68F-4725-BC38-1BCBDA6BD713}"/>
          </ac:spMkLst>
        </pc:spChg>
        <pc:spChg chg="mod">
          <ac:chgData name="남 상현" userId="03ad4a8e8f7310f3" providerId="LiveId" clId="{155DFB18-1017-41F8-BF83-826F8A2F4CF6}" dt="2022-01-18T09:02:15.436" v="7124" actId="1076"/>
          <ac:spMkLst>
            <pc:docMk/>
            <pc:sldMk cId="2601934281" sldId="271"/>
            <ac:spMk id="11" creationId="{A8D18A43-FD62-42CE-B49F-FA7E30C57265}"/>
          </ac:spMkLst>
        </pc:spChg>
        <pc:spChg chg="add mod">
          <ac:chgData name="남 상현" userId="03ad4a8e8f7310f3" providerId="LiveId" clId="{155DFB18-1017-41F8-BF83-826F8A2F4CF6}" dt="2022-01-17T07:48:52.782" v="7119" actId="1036"/>
          <ac:spMkLst>
            <pc:docMk/>
            <pc:sldMk cId="2601934281" sldId="271"/>
            <ac:spMk id="15" creationId="{93B4B305-6B6D-44C6-B72D-5550C5EBAFF1}"/>
          </ac:spMkLst>
        </pc:spChg>
        <pc:spChg chg="mod">
          <ac:chgData name="남 상현" userId="03ad4a8e8f7310f3" providerId="LiveId" clId="{155DFB18-1017-41F8-BF83-826F8A2F4CF6}" dt="2022-01-17T07:47:39.773" v="7092" actId="164"/>
          <ac:spMkLst>
            <pc:docMk/>
            <pc:sldMk cId="2601934281" sldId="271"/>
            <ac:spMk id="29" creationId="{25F0DDC9-918A-4C18-B3C2-39932A5F8FCC}"/>
          </ac:spMkLst>
        </pc:spChg>
        <pc:spChg chg="mod">
          <ac:chgData name="남 상현" userId="03ad4a8e8f7310f3" providerId="LiveId" clId="{155DFB18-1017-41F8-BF83-826F8A2F4CF6}" dt="2022-01-10T12:01:59.706" v="4835" actId="20577"/>
          <ac:spMkLst>
            <pc:docMk/>
            <pc:sldMk cId="2601934281" sldId="271"/>
            <ac:spMk id="36" creationId="{D08D2206-145B-4F6B-8208-495E34289DDD}"/>
          </ac:spMkLst>
        </pc:spChg>
        <pc:spChg chg="mod">
          <ac:chgData name="남 상현" userId="03ad4a8e8f7310f3" providerId="LiveId" clId="{155DFB18-1017-41F8-BF83-826F8A2F4CF6}" dt="2022-01-17T07:47:39.773" v="7092" actId="164"/>
          <ac:spMkLst>
            <pc:docMk/>
            <pc:sldMk cId="2601934281" sldId="271"/>
            <ac:spMk id="41" creationId="{5A9F5EF1-7BCB-45BB-AD74-2A249E1E6A1D}"/>
          </ac:spMkLst>
        </pc:spChg>
        <pc:spChg chg="add del mod">
          <ac:chgData name="남 상현" userId="03ad4a8e8f7310f3" providerId="LiveId" clId="{155DFB18-1017-41F8-BF83-826F8A2F4CF6}" dt="2022-01-17T07:48:55" v="7120" actId="478"/>
          <ac:spMkLst>
            <pc:docMk/>
            <pc:sldMk cId="2601934281" sldId="271"/>
            <ac:spMk id="49" creationId="{24E267ED-B0FE-41BF-8BAF-6209546756E4}"/>
          </ac:spMkLst>
        </pc:spChg>
        <pc:spChg chg="mod">
          <ac:chgData name="남 상현" userId="03ad4a8e8f7310f3" providerId="LiveId" clId="{155DFB18-1017-41F8-BF83-826F8A2F4CF6}" dt="2022-01-17T07:48:52.782" v="7119" actId="1036"/>
          <ac:spMkLst>
            <pc:docMk/>
            <pc:sldMk cId="2601934281" sldId="271"/>
            <ac:spMk id="55" creationId="{79F7FAB7-1C1C-43CB-B14B-F1910277115B}"/>
          </ac:spMkLst>
        </pc:spChg>
        <pc:spChg chg="mod">
          <ac:chgData name="남 상현" userId="03ad4a8e8f7310f3" providerId="LiveId" clId="{155DFB18-1017-41F8-BF83-826F8A2F4CF6}" dt="2022-01-17T07:48:52.782" v="7119" actId="1036"/>
          <ac:spMkLst>
            <pc:docMk/>
            <pc:sldMk cId="2601934281" sldId="271"/>
            <ac:spMk id="58" creationId="{7CB7D7C5-3589-4603-9499-723A88794827}"/>
          </ac:spMkLst>
        </pc:spChg>
        <pc:spChg chg="mod">
          <ac:chgData name="남 상현" userId="03ad4a8e8f7310f3" providerId="LiveId" clId="{155DFB18-1017-41F8-BF83-826F8A2F4CF6}" dt="2022-01-17T07:47:39.773" v="7092" actId="164"/>
          <ac:spMkLst>
            <pc:docMk/>
            <pc:sldMk cId="2601934281" sldId="271"/>
            <ac:spMk id="60" creationId="{2AC5338C-D66F-4921-8519-5B8A4952023D}"/>
          </ac:spMkLst>
        </pc:spChg>
        <pc:spChg chg="add del mod">
          <ac:chgData name="남 상현" userId="03ad4a8e8f7310f3" providerId="LiveId" clId="{155DFB18-1017-41F8-BF83-826F8A2F4CF6}" dt="2022-01-10T12:02:04.009" v="4839" actId="22"/>
          <ac:spMkLst>
            <pc:docMk/>
            <pc:sldMk cId="2601934281" sldId="271"/>
            <ac:spMk id="63" creationId="{BC7C7F1A-0857-4AD3-BEA9-5FD4F9F5A0C0}"/>
          </ac:spMkLst>
        </pc:spChg>
        <pc:spChg chg="add del mod">
          <ac:chgData name="남 상현" userId="03ad4a8e8f7310f3" providerId="LiveId" clId="{155DFB18-1017-41F8-BF83-826F8A2F4CF6}" dt="2022-01-10T12:07:16.885" v="4935" actId="478"/>
          <ac:spMkLst>
            <pc:docMk/>
            <pc:sldMk cId="2601934281" sldId="271"/>
            <ac:spMk id="65" creationId="{6994A23E-CA89-46D8-83AE-028DE794DB73}"/>
          </ac:spMkLst>
        </pc:spChg>
        <pc:spChg chg="add del mod">
          <ac:chgData name="남 상현" userId="03ad4a8e8f7310f3" providerId="LiveId" clId="{155DFB18-1017-41F8-BF83-826F8A2F4CF6}" dt="2022-01-17T07:48:56.786" v="7121" actId="478"/>
          <ac:spMkLst>
            <pc:docMk/>
            <pc:sldMk cId="2601934281" sldId="271"/>
            <ac:spMk id="66" creationId="{CFA30CAB-9296-4BCF-950D-64A2D49FC0BC}"/>
          </ac:spMkLst>
        </pc:spChg>
        <pc:spChg chg="add mod">
          <ac:chgData name="남 상현" userId="03ad4a8e8f7310f3" providerId="LiveId" clId="{155DFB18-1017-41F8-BF83-826F8A2F4CF6}" dt="2022-01-17T07:48:52.782" v="7119" actId="1036"/>
          <ac:spMkLst>
            <pc:docMk/>
            <pc:sldMk cId="2601934281" sldId="271"/>
            <ac:spMk id="76" creationId="{08F2F8FA-8AF2-4451-B4D7-7B9B8C3E3539}"/>
          </ac:spMkLst>
        </pc:spChg>
        <pc:spChg chg="mod">
          <ac:chgData name="남 상현" userId="03ad4a8e8f7310f3" providerId="LiveId" clId="{155DFB18-1017-41F8-BF83-826F8A2F4CF6}" dt="2022-01-17T07:47:39.773" v="7092" actId="164"/>
          <ac:spMkLst>
            <pc:docMk/>
            <pc:sldMk cId="2601934281" sldId="271"/>
            <ac:spMk id="84" creationId="{E82E5B61-D020-4B78-B722-614855063AF0}"/>
          </ac:spMkLst>
        </pc:spChg>
        <pc:spChg chg="del topLvl">
          <ac:chgData name="남 상현" userId="03ad4a8e8f7310f3" providerId="LiveId" clId="{155DFB18-1017-41F8-BF83-826F8A2F4CF6}" dt="2022-01-10T13:04:45.635" v="6672" actId="478"/>
          <ac:spMkLst>
            <pc:docMk/>
            <pc:sldMk cId="2601934281" sldId="271"/>
            <ac:spMk id="98" creationId="{778E4D01-246A-4A95-AB86-D12A5F53750A}"/>
          </ac:spMkLst>
        </pc:spChg>
        <pc:spChg chg="mod">
          <ac:chgData name="남 상현" userId="03ad4a8e8f7310f3" providerId="LiveId" clId="{155DFB18-1017-41F8-BF83-826F8A2F4CF6}" dt="2022-01-17T07:48:52.782" v="7119" actId="1036"/>
          <ac:spMkLst>
            <pc:docMk/>
            <pc:sldMk cId="2601934281" sldId="271"/>
            <ac:spMk id="108" creationId="{07742DB1-553C-4BB7-9EE6-33787A1A847E}"/>
          </ac:spMkLst>
        </pc:spChg>
        <pc:spChg chg="del">
          <ac:chgData name="남 상현" userId="03ad4a8e8f7310f3" providerId="LiveId" clId="{155DFB18-1017-41F8-BF83-826F8A2F4CF6}" dt="2022-01-10T13:03:24.678" v="6640" actId="478"/>
          <ac:spMkLst>
            <pc:docMk/>
            <pc:sldMk cId="2601934281" sldId="271"/>
            <ac:spMk id="117" creationId="{52EDA5A9-4D58-4354-8053-A650671D0C3A}"/>
          </ac:spMkLst>
        </pc:spChg>
        <pc:spChg chg="del mod">
          <ac:chgData name="남 상현" userId="03ad4a8e8f7310f3" providerId="LiveId" clId="{155DFB18-1017-41F8-BF83-826F8A2F4CF6}" dt="2022-01-10T13:03:30.798" v="6643" actId="478"/>
          <ac:spMkLst>
            <pc:docMk/>
            <pc:sldMk cId="2601934281" sldId="271"/>
            <ac:spMk id="118" creationId="{6599D77D-0B39-4FFB-801E-DD615582DB97}"/>
          </ac:spMkLst>
        </pc:spChg>
        <pc:grpChg chg="mod">
          <ac:chgData name="남 상현" userId="03ad4a8e8f7310f3" providerId="LiveId" clId="{155DFB18-1017-41F8-BF83-826F8A2F4CF6}" dt="2022-01-18T09:02:15.436" v="7124" actId="1076"/>
          <ac:grpSpMkLst>
            <pc:docMk/>
            <pc:sldMk cId="2601934281" sldId="271"/>
            <ac:grpSpMk id="2" creationId="{37A68A5E-4E14-40FE-AEBC-0919A2F93E8B}"/>
          </ac:grpSpMkLst>
        </pc:grpChg>
        <pc:grpChg chg="mod">
          <ac:chgData name="남 상현" userId="03ad4a8e8f7310f3" providerId="LiveId" clId="{155DFB18-1017-41F8-BF83-826F8A2F4CF6}" dt="2022-01-18T09:02:15.436" v="7124" actId="1076"/>
          <ac:grpSpMkLst>
            <pc:docMk/>
            <pc:sldMk cId="2601934281" sldId="271"/>
            <ac:grpSpMk id="3" creationId="{4F60DEEE-2DFF-4822-9E78-F5E2AFC407F5}"/>
          </ac:grpSpMkLst>
        </pc:grpChg>
        <pc:grpChg chg="add del mod">
          <ac:chgData name="남 상현" userId="03ad4a8e8f7310f3" providerId="LiveId" clId="{155DFB18-1017-41F8-BF83-826F8A2F4CF6}" dt="2022-01-17T07:47:37.795" v="7091" actId="164"/>
          <ac:grpSpMkLst>
            <pc:docMk/>
            <pc:sldMk cId="2601934281" sldId="271"/>
            <ac:grpSpMk id="5" creationId="{30A277CC-7082-4404-90DE-8D9E4E189BC9}"/>
          </ac:grpSpMkLst>
        </pc:grpChg>
        <pc:grpChg chg="mod">
          <ac:chgData name="남 상현" userId="03ad4a8e8f7310f3" providerId="LiveId" clId="{155DFB18-1017-41F8-BF83-826F8A2F4CF6}" dt="2022-01-17T07:47:39.773" v="7092" actId="164"/>
          <ac:grpSpMkLst>
            <pc:docMk/>
            <pc:sldMk cId="2601934281" sldId="271"/>
            <ac:grpSpMk id="9" creationId="{6C3D32D7-BD3B-40B9-8F8D-E861D91BA6C3}"/>
          </ac:grpSpMkLst>
        </pc:grpChg>
        <pc:grpChg chg="add del mod">
          <ac:chgData name="남 상현" userId="03ad4a8e8f7310f3" providerId="LiveId" clId="{155DFB18-1017-41F8-BF83-826F8A2F4CF6}" dt="2022-01-17T07:47:40.743" v="7093" actId="21"/>
          <ac:grpSpMkLst>
            <pc:docMk/>
            <pc:sldMk cId="2601934281" sldId="271"/>
            <ac:grpSpMk id="12" creationId="{5003B8C7-B04F-4011-9974-D4BC201B341D}"/>
          </ac:grpSpMkLst>
        </pc:grpChg>
        <pc:grpChg chg="add mod">
          <ac:chgData name="남 상현" userId="03ad4a8e8f7310f3" providerId="LiveId" clId="{155DFB18-1017-41F8-BF83-826F8A2F4CF6}" dt="2022-01-17T07:48:52.782" v="7119" actId="1036"/>
          <ac:grpSpMkLst>
            <pc:docMk/>
            <pc:sldMk cId="2601934281" sldId="271"/>
            <ac:grpSpMk id="16" creationId="{8833373A-2A3E-49B8-8508-F65232621359}"/>
          </ac:grpSpMkLst>
        </pc:grpChg>
        <pc:grpChg chg="mod">
          <ac:chgData name="남 상현" userId="03ad4a8e8f7310f3" providerId="LiveId" clId="{155DFB18-1017-41F8-BF83-826F8A2F4CF6}" dt="2022-01-17T07:47:39.773" v="7092" actId="164"/>
          <ac:grpSpMkLst>
            <pc:docMk/>
            <pc:sldMk cId="2601934281" sldId="271"/>
            <ac:grpSpMk id="61" creationId="{50D9EE67-8095-4549-AA7D-30D99206FD6B}"/>
          </ac:grpSpMkLst>
        </pc:grpChg>
        <pc:grpChg chg="del mod">
          <ac:chgData name="남 상현" userId="03ad4a8e8f7310f3" providerId="LiveId" clId="{155DFB18-1017-41F8-BF83-826F8A2F4CF6}" dt="2022-01-10T12:19:49.589" v="5584" actId="478"/>
          <ac:grpSpMkLst>
            <pc:docMk/>
            <pc:sldMk cId="2601934281" sldId="271"/>
            <ac:grpSpMk id="86" creationId="{F3C5971D-EA28-42BD-8008-A62AB8394E7C}"/>
          </ac:grpSpMkLst>
        </pc:grpChg>
        <pc:grpChg chg="del">
          <ac:chgData name="남 상현" userId="03ad4a8e8f7310f3" providerId="LiveId" clId="{155DFB18-1017-41F8-BF83-826F8A2F4CF6}" dt="2022-01-10T13:04:45.635" v="6672" actId="478"/>
          <ac:grpSpMkLst>
            <pc:docMk/>
            <pc:sldMk cId="2601934281" sldId="271"/>
            <ac:grpSpMk id="96" creationId="{5D07214B-BBC3-480D-9D81-9D1AA8E89E46}"/>
          </ac:grpSpMkLst>
        </pc:grpChg>
        <pc:grpChg chg="del mod">
          <ac:chgData name="남 상현" userId="03ad4a8e8f7310f3" providerId="LiveId" clId="{155DFB18-1017-41F8-BF83-826F8A2F4CF6}" dt="2022-01-10T13:05:33.123" v="6690" actId="478"/>
          <ac:grpSpMkLst>
            <pc:docMk/>
            <pc:sldMk cId="2601934281" sldId="271"/>
            <ac:grpSpMk id="100" creationId="{6B891FD4-6F7E-419F-BB58-BCDADAAD000F}"/>
          </ac:grpSpMkLst>
        </pc:grpChg>
        <pc:picChg chg="mod">
          <ac:chgData name="남 상현" userId="03ad4a8e8f7310f3" providerId="LiveId" clId="{155DFB18-1017-41F8-BF83-826F8A2F4CF6}" dt="2022-01-18T09:02:15.436" v="7124" actId="1076"/>
          <ac:picMkLst>
            <pc:docMk/>
            <pc:sldMk cId="2601934281" sldId="271"/>
            <ac:picMk id="13" creationId="{EC7C9F4B-92A8-4EF8-BD8A-9E14FA36CC90}"/>
          </ac:picMkLst>
        </pc:picChg>
        <pc:picChg chg="add mod">
          <ac:chgData name="남 상현" userId="03ad4a8e8f7310f3" providerId="LiveId" clId="{155DFB18-1017-41F8-BF83-826F8A2F4CF6}" dt="2022-01-17T07:47:39.773" v="7092" actId="164"/>
          <ac:picMkLst>
            <pc:docMk/>
            <pc:sldMk cId="2601934281" sldId="271"/>
            <ac:picMk id="14" creationId="{0328216F-AD1F-421A-A547-B6F5FFE5B06F}"/>
          </ac:picMkLst>
        </pc:picChg>
        <pc:picChg chg="del">
          <ac:chgData name="남 상현" userId="03ad4a8e8f7310f3" providerId="LiveId" clId="{155DFB18-1017-41F8-BF83-826F8A2F4CF6}" dt="2022-01-10T13:03:32.345" v="6645" actId="478"/>
          <ac:picMkLst>
            <pc:docMk/>
            <pc:sldMk cId="2601934281" sldId="271"/>
            <ac:picMk id="16" creationId="{44BBFC10-C644-47D3-A090-8DF177325A85}"/>
          </ac:picMkLst>
        </pc:picChg>
        <pc:picChg chg="del">
          <ac:chgData name="남 상현" userId="03ad4a8e8f7310f3" providerId="LiveId" clId="{155DFB18-1017-41F8-BF83-826F8A2F4CF6}" dt="2022-01-10T13:03:26.746" v="6641" actId="478"/>
          <ac:picMkLst>
            <pc:docMk/>
            <pc:sldMk cId="2601934281" sldId="271"/>
            <ac:picMk id="35" creationId="{35E06863-0A02-48B7-8ED0-0255744C9826}"/>
          </ac:picMkLst>
        </pc:picChg>
        <pc:picChg chg="mod">
          <ac:chgData name="남 상현" userId="03ad4a8e8f7310f3" providerId="LiveId" clId="{155DFB18-1017-41F8-BF83-826F8A2F4CF6}" dt="2022-01-17T07:47:39.773" v="7092" actId="164"/>
          <ac:picMkLst>
            <pc:docMk/>
            <pc:sldMk cId="2601934281" sldId="271"/>
            <ac:picMk id="59" creationId="{CC28C44F-FFB1-4D0F-ADCA-3B4D13426786}"/>
          </ac:picMkLst>
        </pc:picChg>
        <pc:picChg chg="mod">
          <ac:chgData name="남 상현" userId="03ad4a8e8f7310f3" providerId="LiveId" clId="{155DFB18-1017-41F8-BF83-826F8A2F4CF6}" dt="2022-01-17T07:47:37.795" v="7091" actId="164"/>
          <ac:picMkLst>
            <pc:docMk/>
            <pc:sldMk cId="2601934281" sldId="271"/>
            <ac:picMk id="67" creationId="{B84131C5-FCCC-4650-80A3-002C90B3DD0C}"/>
          </ac:picMkLst>
        </pc:picChg>
        <pc:picChg chg="mod">
          <ac:chgData name="남 상현" userId="03ad4a8e8f7310f3" providerId="LiveId" clId="{155DFB18-1017-41F8-BF83-826F8A2F4CF6}" dt="2022-01-17T07:48:52.782" v="7119" actId="1036"/>
          <ac:picMkLst>
            <pc:docMk/>
            <pc:sldMk cId="2601934281" sldId="271"/>
            <ac:picMk id="68" creationId="{BFF8CA22-5F76-4D45-B7AB-9A6B3A4D4285}"/>
          </ac:picMkLst>
        </pc:picChg>
        <pc:picChg chg="add mod">
          <ac:chgData name="남 상현" userId="03ad4a8e8f7310f3" providerId="LiveId" clId="{155DFB18-1017-41F8-BF83-826F8A2F4CF6}" dt="2022-01-17T07:47:39.773" v="7092" actId="164"/>
          <ac:picMkLst>
            <pc:docMk/>
            <pc:sldMk cId="2601934281" sldId="271"/>
            <ac:picMk id="75" creationId="{74105AE4-B501-442D-A2B2-FE89F59A593E}"/>
          </ac:picMkLst>
        </pc:picChg>
        <pc:picChg chg="add mod">
          <ac:chgData name="남 상현" userId="03ad4a8e8f7310f3" providerId="LiveId" clId="{155DFB18-1017-41F8-BF83-826F8A2F4CF6}" dt="2022-01-17T07:48:52.782" v="7119" actId="1036"/>
          <ac:picMkLst>
            <pc:docMk/>
            <pc:sldMk cId="2601934281" sldId="271"/>
            <ac:picMk id="77" creationId="{8C110753-62F9-49E9-B3AF-BCAAFE8DE740}"/>
          </ac:picMkLst>
        </pc:picChg>
        <pc:picChg chg="del">
          <ac:chgData name="남 상현" userId="03ad4a8e8f7310f3" providerId="LiveId" clId="{155DFB18-1017-41F8-BF83-826F8A2F4CF6}" dt="2022-01-10T13:01:17.900" v="6502" actId="478"/>
          <ac:picMkLst>
            <pc:docMk/>
            <pc:sldMk cId="2601934281" sldId="271"/>
            <ac:picMk id="85" creationId="{9CC5CE66-E86D-4BC6-9A22-5146E38EA316}"/>
          </ac:picMkLst>
        </pc:picChg>
        <pc:picChg chg="mod topLvl">
          <ac:chgData name="남 상현" userId="03ad4a8e8f7310f3" providerId="LiveId" clId="{155DFB18-1017-41F8-BF83-826F8A2F4CF6}" dt="2022-01-17T07:47:39.773" v="7092" actId="164"/>
          <ac:picMkLst>
            <pc:docMk/>
            <pc:sldMk cId="2601934281" sldId="271"/>
            <ac:picMk id="87" creationId="{FD5A123E-52DB-419E-A141-7C21CC5A9BFB}"/>
          </ac:picMkLst>
        </pc:picChg>
        <pc:picChg chg="del">
          <ac:chgData name="남 상현" userId="03ad4a8e8f7310f3" providerId="LiveId" clId="{155DFB18-1017-41F8-BF83-826F8A2F4CF6}" dt="2022-01-10T13:03:31.554" v="6644" actId="478"/>
          <ac:picMkLst>
            <pc:docMk/>
            <pc:sldMk cId="2601934281" sldId="271"/>
            <ac:picMk id="94" creationId="{EC884DFD-A7C9-48B2-BF4A-5AF81B353BEB}"/>
          </ac:picMkLst>
        </pc:picChg>
        <pc:picChg chg="del">
          <ac:chgData name="남 상현" userId="03ad4a8e8f7310f3" providerId="LiveId" clId="{155DFB18-1017-41F8-BF83-826F8A2F4CF6}" dt="2022-01-10T13:03:32.974" v="6646" actId="478"/>
          <ac:picMkLst>
            <pc:docMk/>
            <pc:sldMk cId="2601934281" sldId="271"/>
            <ac:picMk id="99" creationId="{E9B024DC-F0E8-4800-B205-E80BF55952C5}"/>
          </ac:picMkLst>
        </pc:picChg>
        <pc:picChg chg="mod topLvl">
          <ac:chgData name="남 상현" userId="03ad4a8e8f7310f3" providerId="LiveId" clId="{155DFB18-1017-41F8-BF83-826F8A2F4CF6}" dt="2022-01-17T07:48:52.782" v="7119" actId="1036"/>
          <ac:picMkLst>
            <pc:docMk/>
            <pc:sldMk cId="2601934281" sldId="271"/>
            <ac:picMk id="101" creationId="{DF5E1CBB-6CDC-45AE-B860-BC8312EBAFAF}"/>
          </ac:picMkLst>
        </pc:picChg>
        <pc:picChg chg="mod">
          <ac:chgData name="남 상현" userId="03ad4a8e8f7310f3" providerId="LiveId" clId="{155DFB18-1017-41F8-BF83-826F8A2F4CF6}" dt="2022-01-18T09:02:15.436" v="7124" actId="1076"/>
          <ac:picMkLst>
            <pc:docMk/>
            <pc:sldMk cId="2601934281" sldId="271"/>
            <ac:picMk id="1026" creationId="{CD1D48D3-6027-41D2-80C6-33ECA284686F}"/>
          </ac:picMkLst>
        </pc:picChg>
        <pc:picChg chg="add del">
          <ac:chgData name="남 상현" userId="03ad4a8e8f7310f3" providerId="LiveId" clId="{155DFB18-1017-41F8-BF83-826F8A2F4CF6}" dt="2022-01-10T12:58:36.435" v="6479"/>
          <ac:picMkLst>
            <pc:docMk/>
            <pc:sldMk cId="2601934281" sldId="271"/>
            <ac:picMk id="8194" creationId="{0424A90B-782C-475C-A186-4149D3057471}"/>
          </ac:picMkLst>
        </pc:picChg>
        <pc:picChg chg="add del mod">
          <ac:chgData name="남 상현" userId="03ad4a8e8f7310f3" providerId="LiveId" clId="{155DFB18-1017-41F8-BF83-826F8A2F4CF6}" dt="2022-01-10T12:59:04.559" v="6492" actId="478"/>
          <ac:picMkLst>
            <pc:docMk/>
            <pc:sldMk cId="2601934281" sldId="271"/>
            <ac:picMk id="8196" creationId="{4AA87366-6819-48C9-869D-E800D563A7ED}"/>
          </ac:picMkLst>
        </pc:pic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" creationId="{897A859D-3C49-41CF-BF2C-07DC5E2DECCD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69" creationId="{E0B68A87-9DD1-41DF-B2CC-09AACB53A46A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0" creationId="{95417C51-8D75-4CBC-B531-EA975F09C077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1" creationId="{D3EC3591-2532-45A3-B365-6147BAE0DDB0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2" creationId="{3D14D91E-EB20-47A7-AD5B-49D952137720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3" creationId="{99FC49B3-DFAF-4DA1-A223-C165F87D0F28}"/>
          </ac:cxnSpMkLst>
        </pc:cxnChg>
        <pc:cxnChg chg="mod">
          <ac:chgData name="남 상현" userId="03ad4a8e8f7310f3" providerId="LiveId" clId="{155DFB18-1017-41F8-BF83-826F8A2F4CF6}" dt="2022-01-17T07:47:37.795" v="7091" actId="164"/>
          <ac:cxnSpMkLst>
            <pc:docMk/>
            <pc:sldMk cId="2601934281" sldId="271"/>
            <ac:cxnSpMk id="74" creationId="{EDC4EFC3-91FB-4880-8E3B-1B278937A488}"/>
          </ac:cxnSpMkLst>
        </pc:cxnChg>
        <pc:cxnChg chg="del mod">
          <ac:chgData name="남 상현" userId="03ad4a8e8f7310f3" providerId="LiveId" clId="{155DFB18-1017-41F8-BF83-826F8A2F4CF6}" dt="2022-01-10T12:19:47.422" v="5582" actId="478"/>
          <ac:cxnSpMkLst>
            <pc:docMk/>
            <pc:sldMk cId="2601934281" sldId="271"/>
            <ac:cxnSpMk id="88" creationId="{AF22EA51-CED2-4A1D-AE1A-9C8C7D2616EE}"/>
          </ac:cxnSpMkLst>
        </pc:cxnChg>
        <pc:cxnChg chg="del mod topLvl">
          <ac:chgData name="남 상현" userId="03ad4a8e8f7310f3" providerId="LiveId" clId="{155DFB18-1017-41F8-BF83-826F8A2F4CF6}" dt="2022-01-10T12:19:49.589" v="5584" actId="478"/>
          <ac:cxnSpMkLst>
            <pc:docMk/>
            <pc:sldMk cId="2601934281" sldId="271"/>
            <ac:cxnSpMk id="89" creationId="{57B827A2-2590-4EBF-B218-A59231CFDAC3}"/>
          </ac:cxnSpMkLst>
        </pc:cxnChg>
        <pc:cxnChg chg="del mod">
          <ac:chgData name="남 상현" userId="03ad4a8e8f7310f3" providerId="LiveId" clId="{155DFB18-1017-41F8-BF83-826F8A2F4CF6}" dt="2022-01-10T12:19:48.470" v="5583" actId="478"/>
          <ac:cxnSpMkLst>
            <pc:docMk/>
            <pc:sldMk cId="2601934281" sldId="271"/>
            <ac:cxnSpMk id="90" creationId="{5F02BF39-8921-4119-85FB-33F9F5C6080B}"/>
          </ac:cxnSpMkLst>
        </pc:cxnChg>
        <pc:cxnChg chg="del mod">
          <ac:chgData name="남 상현" userId="03ad4a8e8f7310f3" providerId="LiveId" clId="{155DFB18-1017-41F8-BF83-826F8A2F4CF6}" dt="2022-01-10T12:19:46.379" v="5581" actId="478"/>
          <ac:cxnSpMkLst>
            <pc:docMk/>
            <pc:sldMk cId="2601934281" sldId="271"/>
            <ac:cxnSpMk id="91" creationId="{2AB59B53-AB2B-4B48-BDEB-82E3A2400C08}"/>
          </ac:cxnSpMkLst>
        </pc:cxnChg>
        <pc:cxnChg chg="del mod">
          <ac:chgData name="남 상현" userId="03ad4a8e8f7310f3" providerId="LiveId" clId="{155DFB18-1017-41F8-BF83-826F8A2F4CF6}" dt="2022-01-10T12:19:43.666" v="5579" actId="478"/>
          <ac:cxnSpMkLst>
            <pc:docMk/>
            <pc:sldMk cId="2601934281" sldId="271"/>
            <ac:cxnSpMk id="92" creationId="{3139B1D5-AEAE-4D7E-ADA1-F9D4A2A6F492}"/>
          </ac:cxnSpMkLst>
        </pc:cxnChg>
        <pc:cxnChg chg="del mod">
          <ac:chgData name="남 상현" userId="03ad4a8e8f7310f3" providerId="LiveId" clId="{155DFB18-1017-41F8-BF83-826F8A2F4CF6}" dt="2022-01-10T12:19:45.245" v="5580" actId="478"/>
          <ac:cxnSpMkLst>
            <pc:docMk/>
            <pc:sldMk cId="2601934281" sldId="271"/>
            <ac:cxnSpMk id="93" creationId="{FADE481D-E2D9-4FAC-A734-A040FD89F409}"/>
          </ac:cxnSpMkLst>
        </pc:cxnChg>
        <pc:cxnChg chg="mod topLvl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97" creationId="{CC5A6B3D-D696-4894-9F84-655922FFC6E5}"/>
          </ac:cxnSpMkLst>
        </pc:cxnChg>
        <pc:cxnChg chg="del mod">
          <ac:chgData name="남 상현" userId="03ad4a8e8f7310f3" providerId="LiveId" clId="{155DFB18-1017-41F8-BF83-826F8A2F4CF6}" dt="2022-01-10T13:05:30.441" v="6688" actId="478"/>
          <ac:cxnSpMkLst>
            <pc:docMk/>
            <pc:sldMk cId="2601934281" sldId="271"/>
            <ac:cxnSpMk id="102" creationId="{377B2B5F-02FF-4A7B-87A5-C1CB68ABA80C}"/>
          </ac:cxnSpMkLst>
        </pc:cxnChg>
        <pc:cxnChg chg="del mod topLvl">
          <ac:chgData name="남 상현" userId="03ad4a8e8f7310f3" providerId="LiveId" clId="{155DFB18-1017-41F8-BF83-826F8A2F4CF6}" dt="2022-01-10T13:05:33.123" v="6690" actId="478"/>
          <ac:cxnSpMkLst>
            <pc:docMk/>
            <pc:sldMk cId="2601934281" sldId="271"/>
            <ac:cxnSpMk id="103" creationId="{57E027B0-65EC-45BF-A796-3037AB7A4C40}"/>
          </ac:cxnSpMkLst>
        </pc:cxnChg>
        <pc:cxnChg chg="del mod">
          <ac:chgData name="남 상현" userId="03ad4a8e8f7310f3" providerId="LiveId" clId="{155DFB18-1017-41F8-BF83-826F8A2F4CF6}" dt="2022-01-10T13:05:31.913" v="6689" actId="478"/>
          <ac:cxnSpMkLst>
            <pc:docMk/>
            <pc:sldMk cId="2601934281" sldId="271"/>
            <ac:cxnSpMk id="105" creationId="{EDE153FA-D73C-4391-AC28-545946DEAE41}"/>
          </ac:cxnSpMkLst>
        </pc:cxnChg>
        <pc:cxnChg chg="del mod">
          <ac:chgData name="남 상현" userId="03ad4a8e8f7310f3" providerId="LiveId" clId="{155DFB18-1017-41F8-BF83-826F8A2F4CF6}" dt="2022-01-10T13:05:29.013" v="6687" actId="478"/>
          <ac:cxnSpMkLst>
            <pc:docMk/>
            <pc:sldMk cId="2601934281" sldId="271"/>
            <ac:cxnSpMk id="106" creationId="{272151F6-1C70-4387-B134-F4D0951C4B84}"/>
          </ac:cxnSpMkLst>
        </pc:cxnChg>
        <pc:cxnChg chg="del mod">
          <ac:chgData name="남 상현" userId="03ad4a8e8f7310f3" providerId="LiveId" clId="{155DFB18-1017-41F8-BF83-826F8A2F4CF6}" dt="2022-01-10T13:05:26.113" v="6685" actId="478"/>
          <ac:cxnSpMkLst>
            <pc:docMk/>
            <pc:sldMk cId="2601934281" sldId="271"/>
            <ac:cxnSpMk id="107" creationId="{B186CD46-9726-4DA1-81F8-91838198A4BB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0" creationId="{DE52F07F-934E-408B-8718-178142791398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1" creationId="{BAD6DAB9-E59F-4DAA-9BE4-F378CF135E97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2" creationId="{09D0137C-352E-49DF-9391-A1EF985A19E1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3" creationId="{13F129E2-1442-4F06-90BA-1829AAE0E68C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4" creationId="{37BFAE0B-D223-4FE9-B926-206FBC9749D7}"/>
          </ac:cxnSpMkLst>
        </pc:cxnChg>
        <pc:cxnChg chg="mod">
          <ac:chgData name="남 상현" userId="03ad4a8e8f7310f3" providerId="LiveId" clId="{155DFB18-1017-41F8-BF83-826F8A2F4CF6}" dt="2022-01-17T07:48:52.782" v="7119" actId="1036"/>
          <ac:cxnSpMkLst>
            <pc:docMk/>
            <pc:sldMk cId="2601934281" sldId="271"/>
            <ac:cxnSpMk id="115" creationId="{8A9A33DD-29A1-42C4-96D4-24C45B792A89}"/>
          </ac:cxnSpMkLst>
        </pc:cxnChg>
        <pc:cxnChg chg="del mod">
          <ac:chgData name="남 상현" userId="03ad4a8e8f7310f3" providerId="LiveId" clId="{155DFB18-1017-41F8-BF83-826F8A2F4CF6}" dt="2022-01-10T13:05:27.335" v="6686" actId="478"/>
          <ac:cxnSpMkLst>
            <pc:docMk/>
            <pc:sldMk cId="2601934281" sldId="271"/>
            <ac:cxnSpMk id="116" creationId="{12FACE1D-2597-4B2A-BF69-A13A0DACCE7F}"/>
          </ac:cxnSpMkLst>
        </pc:cxnChg>
      </pc:sldChg>
      <pc:sldChg chg="addSp delSp modSp add del mod">
        <pc:chgData name="남 상현" userId="03ad4a8e8f7310f3" providerId="LiveId" clId="{155DFB18-1017-41F8-BF83-826F8A2F4CF6}" dt="2022-01-18T09:06:32.501" v="7341" actId="47"/>
        <pc:sldMkLst>
          <pc:docMk/>
          <pc:sldMk cId="1192597336" sldId="272"/>
        </pc:sldMkLst>
        <pc:spChg chg="add mod">
          <ac:chgData name="남 상현" userId="03ad4a8e8f7310f3" providerId="LiveId" clId="{155DFB18-1017-41F8-BF83-826F8A2F4CF6}" dt="2022-01-12T10:48:37.375" v="6987" actId="1076"/>
          <ac:spMkLst>
            <pc:docMk/>
            <pc:sldMk cId="1192597336" sldId="272"/>
            <ac:spMk id="2" creationId="{F2CB87F1-DEBF-4388-8FD2-17293E9D3CB3}"/>
          </ac:spMkLst>
        </pc:spChg>
        <pc:spChg chg="add del mod ord topLvl">
          <ac:chgData name="남 상현" userId="03ad4a8e8f7310f3" providerId="LiveId" clId="{155DFB18-1017-41F8-BF83-826F8A2F4CF6}" dt="2022-01-12T10:47:52.306" v="6975" actId="478"/>
          <ac:spMkLst>
            <pc:docMk/>
            <pc:sldMk cId="1192597336" sldId="272"/>
            <ac:spMk id="3" creationId="{8DFE370B-6BE4-4F85-B078-66506726FCFA}"/>
          </ac:spMkLst>
        </pc:spChg>
        <pc:spChg chg="add del mod ord topLvl">
          <ac:chgData name="남 상현" userId="03ad4a8e8f7310f3" providerId="LiveId" clId="{155DFB18-1017-41F8-BF83-826F8A2F4CF6}" dt="2022-01-12T10:48:39.399" v="6988" actId="478"/>
          <ac:spMkLst>
            <pc:docMk/>
            <pc:sldMk cId="1192597336" sldId="272"/>
            <ac:spMk id="4" creationId="{16F9DE47-141E-4ACD-BB87-A0C2E628A0BE}"/>
          </ac:spMkLst>
        </pc:spChg>
        <pc:spChg chg="add del mod">
          <ac:chgData name="남 상현" userId="03ad4a8e8f7310f3" providerId="LiveId" clId="{155DFB18-1017-41F8-BF83-826F8A2F4CF6}" dt="2022-01-12T10:42:15.037" v="6947" actId="478"/>
          <ac:spMkLst>
            <pc:docMk/>
            <pc:sldMk cId="1192597336" sldId="272"/>
            <ac:spMk id="13" creationId="{43666891-F515-463A-9389-F0A992B48555}"/>
          </ac:spMkLst>
        </pc:spChg>
        <pc:spChg chg="add del mod">
          <ac:chgData name="남 상현" userId="03ad4a8e8f7310f3" providerId="LiveId" clId="{155DFB18-1017-41F8-BF83-826F8A2F4CF6}" dt="2022-01-12T10:42:13.909" v="6946" actId="478"/>
          <ac:spMkLst>
            <pc:docMk/>
            <pc:sldMk cId="1192597336" sldId="272"/>
            <ac:spMk id="14" creationId="{11961FED-FE61-42A3-9595-1AF3F54E4F58}"/>
          </ac:spMkLst>
        </pc:spChg>
        <pc:spChg chg="add del mod">
          <ac:chgData name="남 상현" userId="03ad4a8e8f7310f3" providerId="LiveId" clId="{155DFB18-1017-41F8-BF83-826F8A2F4CF6}" dt="2022-01-12T10:47:47.856" v="6972" actId="478"/>
          <ac:spMkLst>
            <pc:docMk/>
            <pc:sldMk cId="1192597336" sldId="272"/>
            <ac:spMk id="17" creationId="{444F1900-A8BB-460F-9C79-80CF6277F61C}"/>
          </ac:spMkLst>
        </pc:spChg>
        <pc:spChg chg="add del mod">
          <ac:chgData name="남 상현" userId="03ad4a8e8f7310f3" providerId="LiveId" clId="{155DFB18-1017-41F8-BF83-826F8A2F4CF6}" dt="2022-01-12T10:48:39.399" v="6988" actId="478"/>
          <ac:spMkLst>
            <pc:docMk/>
            <pc:sldMk cId="1192597336" sldId="272"/>
            <ac:spMk id="18" creationId="{8262A711-E590-4E55-BD58-3C6967E331CA}"/>
          </ac:spMkLst>
        </pc:spChg>
        <pc:spChg chg="add del mod">
          <ac:chgData name="남 상현" userId="03ad4a8e8f7310f3" providerId="LiveId" clId="{155DFB18-1017-41F8-BF83-826F8A2F4CF6}" dt="2022-01-12T10:48:39.399" v="6988" actId="478"/>
          <ac:spMkLst>
            <pc:docMk/>
            <pc:sldMk cId="1192597336" sldId="272"/>
            <ac:spMk id="19" creationId="{5267AC58-0A59-4255-8341-AE517A3B952B}"/>
          </ac:spMkLst>
        </pc:spChg>
        <pc:spChg chg="add del mod">
          <ac:chgData name="남 상현" userId="03ad4a8e8f7310f3" providerId="LiveId" clId="{155DFB18-1017-41F8-BF83-826F8A2F4CF6}" dt="2022-01-12T10:48:39.399" v="6988" actId="478"/>
          <ac:spMkLst>
            <pc:docMk/>
            <pc:sldMk cId="1192597336" sldId="272"/>
            <ac:spMk id="20" creationId="{F5A1A217-DCC4-4DD5-90F1-BD86C5F79D31}"/>
          </ac:spMkLst>
        </pc:spChg>
        <pc:spChg chg="add del mod">
          <ac:chgData name="남 상현" userId="03ad4a8e8f7310f3" providerId="LiveId" clId="{155DFB18-1017-41F8-BF83-826F8A2F4CF6}" dt="2022-01-12T10:48:39.399" v="6988" actId="478"/>
          <ac:spMkLst>
            <pc:docMk/>
            <pc:sldMk cId="1192597336" sldId="272"/>
            <ac:spMk id="21" creationId="{49A3625C-DC9C-4C47-8EB1-98A14B274222}"/>
          </ac:spMkLst>
        </pc:spChg>
        <pc:grpChg chg="add del mod topLvl">
          <ac:chgData name="남 상현" userId="03ad4a8e8f7310f3" providerId="LiveId" clId="{155DFB18-1017-41F8-BF83-826F8A2F4CF6}" dt="2022-01-12T10:48:41.644" v="6989" actId="478"/>
          <ac:grpSpMkLst>
            <pc:docMk/>
            <pc:sldMk cId="1192597336" sldId="272"/>
            <ac:grpSpMk id="11" creationId="{46F7E298-7353-42A7-8571-17A5D608764C}"/>
          </ac:grpSpMkLst>
        </pc:grpChg>
        <pc:grpChg chg="add del mod">
          <ac:chgData name="남 상현" userId="03ad4a8e8f7310f3" providerId="LiveId" clId="{155DFB18-1017-41F8-BF83-826F8A2F4CF6}" dt="2022-01-12T10:42:18.069" v="6948" actId="165"/>
          <ac:grpSpMkLst>
            <pc:docMk/>
            <pc:sldMk cId="1192597336" sldId="272"/>
            <ac:grpSpMk id="12" creationId="{03A87F80-FA99-4950-B453-0F6613057EF3}"/>
          </ac:grpSpMkLst>
        </pc:grpChg>
        <pc:picChg chg="add del mod">
          <ac:chgData name="남 상현" userId="03ad4a8e8f7310f3" providerId="LiveId" clId="{155DFB18-1017-41F8-BF83-826F8A2F4CF6}" dt="2022-01-12T10:47:39.382" v="6966" actId="478"/>
          <ac:picMkLst>
            <pc:docMk/>
            <pc:sldMk cId="1192597336" sldId="272"/>
            <ac:picMk id="16" creationId="{A8568C41-98E0-4AFB-9E28-FE96C58C77CE}"/>
          </ac:picMkLst>
        </pc:picChg>
        <pc:cxnChg chg="add mod">
          <ac:chgData name="남 상현" userId="03ad4a8e8f7310f3" providerId="LiveId" clId="{155DFB18-1017-41F8-BF83-826F8A2F4CF6}" dt="2022-01-12T10:42:18.069" v="6948" actId="165"/>
          <ac:cxnSpMkLst>
            <pc:docMk/>
            <pc:sldMk cId="1192597336" sldId="272"/>
            <ac:cxnSpMk id="6" creationId="{01B96D45-7294-43E6-9845-9D42944831E7}"/>
          </ac:cxnSpMkLst>
        </pc:cxnChg>
        <pc:cxnChg chg="add mod">
          <ac:chgData name="남 상현" userId="03ad4a8e8f7310f3" providerId="LiveId" clId="{155DFB18-1017-41F8-BF83-826F8A2F4CF6}" dt="2022-01-12T10:42:18.069" v="6948" actId="165"/>
          <ac:cxnSpMkLst>
            <pc:docMk/>
            <pc:sldMk cId="1192597336" sldId="272"/>
            <ac:cxnSpMk id="9" creationId="{BD859C27-7193-451D-ABDB-6493489F2F88}"/>
          </ac:cxnSpMkLst>
        </pc:cxnChg>
        <pc:cxnChg chg="add mod">
          <ac:chgData name="남 상현" userId="03ad4a8e8f7310f3" providerId="LiveId" clId="{155DFB18-1017-41F8-BF83-826F8A2F4CF6}" dt="2022-01-12T10:42:18.069" v="6948" actId="165"/>
          <ac:cxnSpMkLst>
            <pc:docMk/>
            <pc:sldMk cId="1192597336" sldId="272"/>
            <ac:cxnSpMk id="10" creationId="{736CC17C-1047-41CC-B2AA-E23EB00A6A5F}"/>
          </ac:cxnSpMkLst>
        </pc:cxnChg>
      </pc:sldChg>
      <pc:sldChg chg="add del">
        <pc:chgData name="남 상현" userId="03ad4a8e8f7310f3" providerId="LiveId" clId="{155DFB18-1017-41F8-BF83-826F8A2F4CF6}" dt="2022-01-18T09:06:33.157" v="7342" actId="47"/>
        <pc:sldMkLst>
          <pc:docMk/>
          <pc:sldMk cId="536901547" sldId="273"/>
        </pc:sldMkLst>
      </pc:sldChg>
      <pc:sldChg chg="addSp modSp add mod">
        <pc:chgData name="남 상현" userId="03ad4a8e8f7310f3" providerId="LiveId" clId="{155DFB18-1017-41F8-BF83-826F8A2F4CF6}" dt="2022-01-18T09:23:39.185" v="7879" actId="207"/>
        <pc:sldMkLst>
          <pc:docMk/>
          <pc:sldMk cId="1997412605" sldId="274"/>
        </pc:sldMkLst>
        <pc:spChg chg="add mod">
          <ac:chgData name="남 상현" userId="03ad4a8e8f7310f3" providerId="LiveId" clId="{155DFB18-1017-41F8-BF83-826F8A2F4CF6}" dt="2022-01-18T09:19:34.775" v="7834" actId="208"/>
          <ac:spMkLst>
            <pc:docMk/>
            <pc:sldMk cId="1997412605" sldId="274"/>
            <ac:spMk id="6" creationId="{6E41F27D-0E85-4254-BB09-E53F1A1E0AFD}"/>
          </ac:spMkLst>
        </pc:spChg>
        <pc:spChg chg="add mod">
          <ac:chgData name="남 상현" userId="03ad4a8e8f7310f3" providerId="LiveId" clId="{155DFB18-1017-41F8-BF83-826F8A2F4CF6}" dt="2022-01-18T09:23:32.006" v="7878" actId="207"/>
          <ac:spMkLst>
            <pc:docMk/>
            <pc:sldMk cId="1997412605" sldId="274"/>
            <ac:spMk id="9" creationId="{126681EC-28A0-4A56-B668-B4230155990A}"/>
          </ac:spMkLst>
        </pc:spChg>
        <pc:spChg chg="mod">
          <ac:chgData name="남 상현" userId="03ad4a8e8f7310f3" providerId="LiveId" clId="{155DFB18-1017-41F8-BF83-826F8A2F4CF6}" dt="2022-01-18T09:22:41.113" v="7871" actId="20577"/>
          <ac:spMkLst>
            <pc:docMk/>
            <pc:sldMk cId="1997412605" sldId="274"/>
            <ac:spMk id="11" creationId="{3B274670-2AE6-4927-9742-B577E9FFE686}"/>
          </ac:spMkLst>
        </pc:spChg>
        <pc:spChg chg="mod">
          <ac:chgData name="남 상현" userId="03ad4a8e8f7310f3" providerId="LiveId" clId="{155DFB18-1017-41F8-BF83-826F8A2F4CF6}" dt="2022-01-18T09:14:46.443" v="7470"/>
          <ac:spMkLst>
            <pc:docMk/>
            <pc:sldMk cId="1997412605" sldId="274"/>
            <ac:spMk id="12" creationId="{1762303B-F644-48A5-B92E-3BCEDF7DA919}"/>
          </ac:spMkLst>
        </pc:spChg>
        <pc:spChg chg="add mod">
          <ac:chgData name="남 상현" userId="03ad4a8e8f7310f3" providerId="LiveId" clId="{155DFB18-1017-41F8-BF83-826F8A2F4CF6}" dt="2022-01-18T09:23:39.185" v="7879" actId="207"/>
          <ac:spMkLst>
            <pc:docMk/>
            <pc:sldMk cId="1997412605" sldId="274"/>
            <ac:spMk id="13" creationId="{7158642A-AEC8-460C-B87F-50117E1EE0E5}"/>
          </ac:spMkLst>
        </pc:spChg>
        <pc:spChg chg="add mod">
          <ac:chgData name="남 상현" userId="03ad4a8e8f7310f3" providerId="LiveId" clId="{155DFB18-1017-41F8-BF83-826F8A2F4CF6}" dt="2022-01-18T09:23:27.951" v="7877" actId="207"/>
          <ac:spMkLst>
            <pc:docMk/>
            <pc:sldMk cId="1997412605" sldId="274"/>
            <ac:spMk id="15" creationId="{02569FFF-4816-4181-BB35-F73BF2DC082E}"/>
          </ac:spMkLst>
        </pc:spChg>
        <pc:grpChg chg="mod">
          <ac:chgData name="남 상현" userId="03ad4a8e8f7310f3" providerId="LiveId" clId="{155DFB18-1017-41F8-BF83-826F8A2F4CF6}" dt="2022-01-18T09:14:46.443" v="7470"/>
          <ac:grpSpMkLst>
            <pc:docMk/>
            <pc:sldMk cId="1997412605" sldId="274"/>
            <ac:grpSpMk id="10" creationId="{D4944EE6-B4C4-4783-9088-54F4F4D123B6}"/>
          </ac:grpSpMkLst>
        </pc:grpChg>
      </pc:sldChg>
      <pc:sldChg chg="addSp delSp modSp add mod">
        <pc:chgData name="남 상현" userId="03ad4a8e8f7310f3" providerId="LiveId" clId="{155DFB18-1017-41F8-BF83-826F8A2F4CF6}" dt="2022-01-20T08:12:58.467" v="9660" actId="478"/>
        <pc:sldMkLst>
          <pc:docMk/>
          <pc:sldMk cId="1806429791" sldId="275"/>
        </pc:sldMkLst>
        <pc:spChg chg="add del mod">
          <ac:chgData name="남 상현" userId="03ad4a8e8f7310f3" providerId="LiveId" clId="{155DFB18-1017-41F8-BF83-826F8A2F4CF6}" dt="2022-01-20T07:49:20.829" v="9542" actId="478"/>
          <ac:spMkLst>
            <pc:docMk/>
            <pc:sldMk cId="1806429791" sldId="275"/>
            <ac:spMk id="6" creationId="{FC68D86D-0C46-40DB-9F7F-719A3A103D1F}"/>
          </ac:spMkLst>
        </pc:spChg>
        <pc:spChg chg="add del mod">
          <ac:chgData name="남 상현" userId="03ad4a8e8f7310f3" providerId="LiveId" clId="{155DFB18-1017-41F8-BF83-826F8A2F4CF6}" dt="2022-01-20T07:49:20.379" v="9541" actId="478"/>
          <ac:spMkLst>
            <pc:docMk/>
            <pc:sldMk cId="1806429791" sldId="275"/>
            <ac:spMk id="9" creationId="{E63C5B6B-D70D-4A22-AC81-DAE56B97E007}"/>
          </ac:spMkLst>
        </pc:spChg>
        <pc:spChg chg="add del mod">
          <ac:chgData name="남 상현" userId="03ad4a8e8f7310f3" providerId="LiveId" clId="{155DFB18-1017-41F8-BF83-826F8A2F4CF6}" dt="2022-01-20T08:10:40.987" v="9636" actId="478"/>
          <ac:spMkLst>
            <pc:docMk/>
            <pc:sldMk cId="1806429791" sldId="275"/>
            <ac:spMk id="13" creationId="{0EB01D7D-EF43-4E2E-8E64-D5876198C482}"/>
          </ac:spMkLst>
        </pc:spChg>
        <pc:spChg chg="add del mod">
          <ac:chgData name="남 상현" userId="03ad4a8e8f7310f3" providerId="LiveId" clId="{155DFB18-1017-41F8-BF83-826F8A2F4CF6}" dt="2022-01-20T08:03:32.872" v="9550" actId="478"/>
          <ac:spMkLst>
            <pc:docMk/>
            <pc:sldMk cId="1806429791" sldId="275"/>
            <ac:spMk id="14" creationId="{465349A5-37A4-4FFE-B05F-CCDD88DD916A}"/>
          </ac:spMkLst>
        </pc:spChg>
        <pc:spChg chg="add del">
          <ac:chgData name="남 상현" userId="03ad4a8e8f7310f3" providerId="LiveId" clId="{155DFB18-1017-41F8-BF83-826F8A2F4CF6}" dt="2022-01-20T08:04:12.695" v="9556" actId="478"/>
          <ac:spMkLst>
            <pc:docMk/>
            <pc:sldMk cId="1806429791" sldId="275"/>
            <ac:spMk id="15" creationId="{A0B0BB92-677B-4ED8-819F-4FD768719911}"/>
          </ac:spMkLst>
        </pc:spChg>
        <pc:spChg chg="add del mod">
          <ac:chgData name="남 상현" userId="03ad4a8e8f7310f3" providerId="LiveId" clId="{155DFB18-1017-41F8-BF83-826F8A2F4CF6}" dt="2022-01-20T08:04:13.230" v="9557" actId="478"/>
          <ac:spMkLst>
            <pc:docMk/>
            <pc:sldMk cId="1806429791" sldId="275"/>
            <ac:spMk id="17" creationId="{77E159AE-BCCD-4518-AE6C-60DC5B11783F}"/>
          </ac:spMkLst>
        </pc:spChg>
        <pc:spChg chg="add del mod">
          <ac:chgData name="남 상현" userId="03ad4a8e8f7310f3" providerId="LiveId" clId="{155DFB18-1017-41F8-BF83-826F8A2F4CF6}" dt="2022-01-20T08:04:13.533" v="9558" actId="478"/>
          <ac:spMkLst>
            <pc:docMk/>
            <pc:sldMk cId="1806429791" sldId="275"/>
            <ac:spMk id="18" creationId="{C89222F7-B804-4B8F-986B-340508219F46}"/>
          </ac:spMkLst>
        </pc:spChg>
        <pc:spChg chg="add del mod">
          <ac:chgData name="남 상현" userId="03ad4a8e8f7310f3" providerId="LiveId" clId="{155DFB18-1017-41F8-BF83-826F8A2F4CF6}" dt="2022-01-20T08:12:58.109" v="9659" actId="478"/>
          <ac:spMkLst>
            <pc:docMk/>
            <pc:sldMk cId="1806429791" sldId="275"/>
            <ac:spMk id="21" creationId="{20122CB1-10ED-4DFA-AAE7-65713223D150}"/>
          </ac:spMkLst>
        </pc:spChg>
        <pc:spChg chg="add del mod">
          <ac:chgData name="남 상현" userId="03ad4a8e8f7310f3" providerId="LiveId" clId="{155DFB18-1017-41F8-BF83-826F8A2F4CF6}" dt="2022-01-20T08:12:58.467" v="9660" actId="478"/>
          <ac:spMkLst>
            <pc:docMk/>
            <pc:sldMk cId="1806429791" sldId="275"/>
            <ac:spMk id="22" creationId="{E92D3DD1-CD7C-419B-B2D6-359C145C7051}"/>
          </ac:spMkLst>
        </pc:spChg>
        <pc:cxnChg chg="add del mod">
          <ac:chgData name="남 상현" userId="03ad4a8e8f7310f3" providerId="LiveId" clId="{155DFB18-1017-41F8-BF83-826F8A2F4CF6}" dt="2022-01-20T08:10:40.213" v="9635" actId="478"/>
          <ac:cxnSpMkLst>
            <pc:docMk/>
            <pc:sldMk cId="1806429791" sldId="275"/>
            <ac:cxnSpMk id="19" creationId="{67A64C44-4485-458E-ACC8-6C5698EBF478}"/>
          </ac:cxnSpMkLst>
        </pc:cxnChg>
      </pc:sldChg>
      <pc:sldChg chg="delSp new del mod">
        <pc:chgData name="남 상현" userId="03ad4a8e8f7310f3" providerId="LiveId" clId="{155DFB18-1017-41F8-BF83-826F8A2F4CF6}" dt="2022-01-18T09:26:20.693" v="7883" actId="2696"/>
        <pc:sldMkLst>
          <pc:docMk/>
          <pc:sldMk cId="911447051" sldId="276"/>
        </pc:sldMkLst>
        <pc:spChg chg="del">
          <ac:chgData name="남 상현" userId="03ad4a8e8f7310f3" providerId="LiveId" clId="{155DFB18-1017-41F8-BF83-826F8A2F4CF6}" dt="2022-01-18T09:26:18.620" v="7882" actId="478"/>
          <ac:spMkLst>
            <pc:docMk/>
            <pc:sldMk cId="911447051" sldId="276"/>
            <ac:spMk id="2" creationId="{98ECCE5F-3152-4178-9A9F-96FCAC3813B3}"/>
          </ac:spMkLst>
        </pc:spChg>
        <pc:spChg chg="del">
          <ac:chgData name="남 상현" userId="03ad4a8e8f7310f3" providerId="LiveId" clId="{155DFB18-1017-41F8-BF83-826F8A2F4CF6}" dt="2022-01-18T09:26:18.620" v="7882" actId="478"/>
          <ac:spMkLst>
            <pc:docMk/>
            <pc:sldMk cId="911447051" sldId="276"/>
            <ac:spMk id="3" creationId="{2D87F847-CBED-4343-BE33-70E3057CDCD1}"/>
          </ac:spMkLst>
        </pc:spChg>
      </pc:sldChg>
      <pc:sldChg chg="add">
        <pc:chgData name="남 상현" userId="03ad4a8e8f7310f3" providerId="LiveId" clId="{155DFB18-1017-41F8-BF83-826F8A2F4CF6}" dt="2022-01-18T09:26:23.288" v="7884"/>
        <pc:sldMkLst>
          <pc:docMk/>
          <pc:sldMk cId="916260850" sldId="276"/>
        </pc:sldMkLst>
      </pc:sldChg>
    </pc:docChg>
  </pc:docChgLst>
  <pc:docChgLst>
    <pc:chgData name="남 상현" userId="03ad4a8e8f7310f3" providerId="LiveId" clId="{28ABDB62-DCEC-4D25-95F8-DF85EB7C57B2}"/>
    <pc:docChg chg="undo custSel addSld modSld sldOrd">
      <pc:chgData name="남 상현" userId="03ad4a8e8f7310f3" providerId="LiveId" clId="{28ABDB62-DCEC-4D25-95F8-DF85EB7C57B2}" dt="2022-01-04T11:20:06.919" v="2132" actId="1076"/>
      <pc:docMkLst>
        <pc:docMk/>
      </pc:docMkLst>
      <pc:sldChg chg="addSp delSp modSp mod">
        <pc:chgData name="남 상현" userId="03ad4a8e8f7310f3" providerId="LiveId" clId="{28ABDB62-DCEC-4D25-95F8-DF85EB7C57B2}" dt="2022-01-04T11:05:10.226" v="1342" actId="21"/>
        <pc:sldMkLst>
          <pc:docMk/>
          <pc:sldMk cId="2711025936" sldId="256"/>
        </pc:sldMkLst>
        <pc:spChg chg="mod ord">
          <ac:chgData name="남 상현" userId="03ad4a8e8f7310f3" providerId="LiveId" clId="{28ABDB62-DCEC-4D25-95F8-DF85EB7C57B2}" dt="2022-01-04T11:03:48.037" v="1337" actId="1076"/>
          <ac:spMkLst>
            <pc:docMk/>
            <pc:sldMk cId="2711025936" sldId="256"/>
            <ac:spMk id="4" creationId="{A0646209-5709-46F5-A7C1-59A00CB7E0D0}"/>
          </ac:spMkLst>
        </pc:spChg>
        <pc:spChg chg="mod ord">
          <ac:chgData name="남 상현" userId="03ad4a8e8f7310f3" providerId="LiveId" clId="{28ABDB62-DCEC-4D25-95F8-DF85EB7C57B2}" dt="2022-01-03T10:29:26.384" v="165" actId="14838"/>
          <ac:spMkLst>
            <pc:docMk/>
            <pc:sldMk cId="2711025936" sldId="256"/>
            <ac:spMk id="5" creationId="{A4814D34-624C-4B61-9163-85FEBEFE10E3}"/>
          </ac:spMkLst>
        </pc:spChg>
        <pc:picChg chg="add mod">
          <ac:chgData name="남 상현" userId="03ad4a8e8f7310f3" providerId="LiveId" clId="{28ABDB62-DCEC-4D25-95F8-DF85EB7C57B2}" dt="2022-01-03T10:28:15.381" v="21" actId="1076"/>
          <ac:picMkLst>
            <pc:docMk/>
            <pc:sldMk cId="2711025936" sldId="256"/>
            <ac:picMk id="3" creationId="{5CE62C82-05E7-4F19-829C-6179B3800D11}"/>
          </ac:picMkLst>
        </pc:picChg>
        <pc:picChg chg="add del mod">
          <ac:chgData name="남 상현" userId="03ad4a8e8f7310f3" providerId="LiveId" clId="{28ABDB62-DCEC-4D25-95F8-DF85EB7C57B2}" dt="2022-01-04T11:05:10.226" v="1342" actId="21"/>
          <ac:picMkLst>
            <pc:docMk/>
            <pc:sldMk cId="2711025936" sldId="256"/>
            <ac:picMk id="8" creationId="{B91CD327-40B8-45AE-B5B6-26B156B0273B}"/>
          </ac:picMkLst>
        </pc:picChg>
        <pc:picChg chg="add mod">
          <ac:chgData name="남 상현" userId="03ad4a8e8f7310f3" providerId="LiveId" clId="{28ABDB62-DCEC-4D25-95F8-DF85EB7C57B2}" dt="2022-01-03T10:28:18.809" v="23" actId="1076"/>
          <ac:picMkLst>
            <pc:docMk/>
            <pc:sldMk cId="2711025936" sldId="256"/>
            <ac:picMk id="9" creationId="{AB773A8E-0202-403E-AA14-5FD417179FFD}"/>
          </ac:picMkLst>
        </pc:picChg>
        <pc:picChg chg="add mod">
          <ac:chgData name="남 상현" userId="03ad4a8e8f7310f3" providerId="LiveId" clId="{28ABDB62-DCEC-4D25-95F8-DF85EB7C57B2}" dt="2022-01-03T10:28:22.360" v="26" actId="1076"/>
          <ac:picMkLst>
            <pc:docMk/>
            <pc:sldMk cId="2711025936" sldId="256"/>
            <ac:picMk id="11" creationId="{3F7AF95E-384D-4AD2-8D6F-D965582272B5}"/>
          </ac:picMkLst>
        </pc:picChg>
        <pc:picChg chg="add mod">
          <ac:chgData name="남 상현" userId="03ad4a8e8f7310f3" providerId="LiveId" clId="{28ABDB62-DCEC-4D25-95F8-DF85EB7C57B2}" dt="2022-01-03T10:28:24.406" v="28" actId="1076"/>
          <ac:picMkLst>
            <pc:docMk/>
            <pc:sldMk cId="2711025936" sldId="256"/>
            <ac:picMk id="13" creationId="{0BFF29E3-D80B-45EB-92D7-16211B2C90E4}"/>
          </ac:picMkLst>
        </pc:picChg>
        <pc:picChg chg="add mod">
          <ac:chgData name="남 상현" userId="03ad4a8e8f7310f3" providerId="LiveId" clId="{28ABDB62-DCEC-4D25-95F8-DF85EB7C57B2}" dt="2022-01-03T10:28:26.491" v="30" actId="1076"/>
          <ac:picMkLst>
            <pc:docMk/>
            <pc:sldMk cId="2711025936" sldId="256"/>
            <ac:picMk id="15" creationId="{81E1298A-984F-4DC2-9031-5453A24B6BEC}"/>
          </ac:picMkLst>
        </pc:picChg>
        <pc:picChg chg="add mod">
          <ac:chgData name="남 상현" userId="03ad4a8e8f7310f3" providerId="LiveId" clId="{28ABDB62-DCEC-4D25-95F8-DF85EB7C57B2}" dt="2022-01-03T10:28:28.613" v="32" actId="1076"/>
          <ac:picMkLst>
            <pc:docMk/>
            <pc:sldMk cId="2711025936" sldId="256"/>
            <ac:picMk id="17" creationId="{7061D869-FDC7-4FB8-9D31-462F734C6D3B}"/>
          </ac:picMkLst>
        </pc:picChg>
      </pc:sldChg>
      <pc:sldChg chg="addSp delSp modSp new mod">
        <pc:chgData name="남 상현" userId="03ad4a8e8f7310f3" providerId="LiveId" clId="{28ABDB62-DCEC-4D25-95F8-DF85EB7C57B2}" dt="2022-01-04T11:03:31.742" v="1332"/>
        <pc:sldMkLst>
          <pc:docMk/>
          <pc:sldMk cId="1620760607" sldId="257"/>
        </pc:sldMkLst>
        <pc:spChg chg="del">
          <ac:chgData name="남 상현" userId="03ad4a8e8f7310f3" providerId="LiveId" clId="{28ABDB62-DCEC-4D25-95F8-DF85EB7C57B2}" dt="2022-01-03T10:29:34.571" v="167" actId="478"/>
          <ac:spMkLst>
            <pc:docMk/>
            <pc:sldMk cId="1620760607" sldId="257"/>
            <ac:spMk id="2" creationId="{BC6FAD64-134C-44BD-9A77-5342E9853755}"/>
          </ac:spMkLst>
        </pc:spChg>
        <pc:spChg chg="del">
          <ac:chgData name="남 상현" userId="03ad4a8e8f7310f3" providerId="LiveId" clId="{28ABDB62-DCEC-4D25-95F8-DF85EB7C57B2}" dt="2022-01-03T10:29:34.571" v="167" actId="478"/>
          <ac:spMkLst>
            <pc:docMk/>
            <pc:sldMk cId="1620760607" sldId="257"/>
            <ac:spMk id="3" creationId="{F1EDD370-A43D-411D-92C5-5F0C3D8A6A32}"/>
          </ac:spMkLst>
        </pc:spChg>
        <pc:spChg chg="add mod">
          <ac:chgData name="남 상현" userId="03ad4a8e8f7310f3" providerId="LiveId" clId="{28ABDB62-DCEC-4D25-95F8-DF85EB7C57B2}" dt="2022-01-03T10:58:18.093" v="496" actId="164"/>
          <ac:spMkLst>
            <pc:docMk/>
            <pc:sldMk cId="1620760607" sldId="257"/>
            <ac:spMk id="6" creationId="{B0A27A46-361F-4981-9074-3759AC4D5030}"/>
          </ac:spMkLst>
        </pc:spChg>
        <pc:spChg chg="add mod">
          <ac:chgData name="남 상현" userId="03ad4a8e8f7310f3" providerId="LiveId" clId="{28ABDB62-DCEC-4D25-95F8-DF85EB7C57B2}" dt="2022-01-03T10:58:20.870" v="500" actId="1076"/>
          <ac:spMkLst>
            <pc:docMk/>
            <pc:sldMk cId="1620760607" sldId="257"/>
            <ac:spMk id="7" creationId="{F1D5E652-649D-450A-A6F0-430E949751D8}"/>
          </ac:spMkLst>
        </pc:spChg>
        <pc:spChg chg="add mod">
          <ac:chgData name="남 상현" userId="03ad4a8e8f7310f3" providerId="LiveId" clId="{28ABDB62-DCEC-4D25-95F8-DF85EB7C57B2}" dt="2022-01-03T10:52:50.424" v="302" actId="2711"/>
          <ac:spMkLst>
            <pc:docMk/>
            <pc:sldMk cId="1620760607" sldId="257"/>
            <ac:spMk id="8" creationId="{69805936-AC35-429A-9845-87A34EB6E567}"/>
          </ac:spMkLst>
        </pc:spChg>
        <pc:spChg chg="add mod">
          <ac:chgData name="남 상현" userId="03ad4a8e8f7310f3" providerId="LiveId" clId="{28ABDB62-DCEC-4D25-95F8-DF85EB7C57B2}" dt="2022-01-03T10:52:10.049" v="291" actId="1076"/>
          <ac:spMkLst>
            <pc:docMk/>
            <pc:sldMk cId="1620760607" sldId="257"/>
            <ac:spMk id="9" creationId="{5A697E41-E191-47C8-B67A-07C7EF90C024}"/>
          </ac:spMkLst>
        </pc:spChg>
        <pc:spChg chg="add del mod">
          <ac:chgData name="남 상현" userId="03ad4a8e8f7310f3" providerId="LiveId" clId="{28ABDB62-DCEC-4D25-95F8-DF85EB7C57B2}" dt="2022-01-04T11:03:31.742" v="1332"/>
          <ac:spMkLst>
            <pc:docMk/>
            <pc:sldMk cId="1620760607" sldId="257"/>
            <ac:spMk id="10" creationId="{309CDEF9-58FD-4C58-A5EB-AAD43C6230C3}"/>
          </ac:spMkLst>
        </pc:spChg>
        <pc:spChg chg="add del mod">
          <ac:chgData name="남 상현" userId="03ad4a8e8f7310f3" providerId="LiveId" clId="{28ABDB62-DCEC-4D25-95F8-DF85EB7C57B2}" dt="2022-01-03T10:53:56.086" v="337" actId="478"/>
          <ac:spMkLst>
            <pc:docMk/>
            <pc:sldMk cId="1620760607" sldId="257"/>
            <ac:spMk id="10" creationId="{A3A5F932-9A02-4937-A000-68CD83B7783D}"/>
          </ac:spMkLst>
        </pc:spChg>
        <pc:spChg chg="add mod">
          <ac:chgData name="남 상현" userId="03ad4a8e8f7310f3" providerId="LiveId" clId="{28ABDB62-DCEC-4D25-95F8-DF85EB7C57B2}" dt="2022-01-03T10:58:13.158" v="495"/>
          <ac:spMkLst>
            <pc:docMk/>
            <pc:sldMk cId="1620760607" sldId="257"/>
            <ac:spMk id="12" creationId="{583A6FBD-4130-4320-95F1-11999CA516E8}"/>
          </ac:spMkLst>
        </pc:spChg>
        <pc:spChg chg="add mod">
          <ac:chgData name="남 상현" userId="03ad4a8e8f7310f3" providerId="LiveId" clId="{28ABDB62-DCEC-4D25-95F8-DF85EB7C57B2}" dt="2022-01-03T10:56:47.024" v="461" actId="113"/>
          <ac:spMkLst>
            <pc:docMk/>
            <pc:sldMk cId="1620760607" sldId="257"/>
            <ac:spMk id="13" creationId="{FA7E92E7-6A42-4016-9AA6-FAC06603C615}"/>
          </ac:spMkLst>
        </pc:spChg>
        <pc:spChg chg="add del mod">
          <ac:chgData name="남 상현" userId="03ad4a8e8f7310f3" providerId="LiveId" clId="{28ABDB62-DCEC-4D25-95F8-DF85EB7C57B2}" dt="2022-01-03T10:55:25.642" v="388"/>
          <ac:spMkLst>
            <pc:docMk/>
            <pc:sldMk cId="1620760607" sldId="257"/>
            <ac:spMk id="14" creationId="{DD618C3F-611B-4A59-8FF5-144A1DF4F207}"/>
          </ac:spMkLst>
        </pc:spChg>
        <pc:grpChg chg="add mod">
          <ac:chgData name="남 상현" userId="03ad4a8e8f7310f3" providerId="LiveId" clId="{28ABDB62-DCEC-4D25-95F8-DF85EB7C57B2}" dt="2022-01-03T10:58:18.093" v="496" actId="164"/>
          <ac:grpSpMkLst>
            <pc:docMk/>
            <pc:sldMk cId="1620760607" sldId="257"/>
            <ac:grpSpMk id="5" creationId="{E0A7E244-D2E6-466F-BE49-AFC637555E19}"/>
          </ac:grpSpMkLst>
        </pc:grpChg>
        <pc:grpChg chg="add del mod">
          <ac:chgData name="남 상현" userId="03ad4a8e8f7310f3" providerId="LiveId" clId="{28ABDB62-DCEC-4D25-95F8-DF85EB7C57B2}" dt="2022-01-03T10:58:27.458" v="504" actId="21"/>
          <ac:grpSpMkLst>
            <pc:docMk/>
            <pc:sldMk cId="1620760607" sldId="257"/>
            <ac:grpSpMk id="11" creationId="{E47EF9E3-3A37-47EE-A50D-E1BC52EEE2B6}"/>
          </ac:grpSpMkLst>
        </pc:grpChg>
        <pc:grpChg chg="add mod">
          <ac:chgData name="남 상현" userId="03ad4a8e8f7310f3" providerId="LiveId" clId="{28ABDB62-DCEC-4D25-95F8-DF85EB7C57B2}" dt="2022-01-03T11:06:42.367" v="667" actId="1076"/>
          <ac:grpSpMkLst>
            <pc:docMk/>
            <pc:sldMk cId="1620760607" sldId="257"/>
            <ac:grpSpMk id="18" creationId="{9487CE3D-0ED9-405D-8F70-42CD6348E87A}"/>
          </ac:grpSpMkLst>
        </pc:grpChg>
        <pc:picChg chg="add mod">
          <ac:chgData name="남 상현" userId="03ad4a8e8f7310f3" providerId="LiveId" clId="{28ABDB62-DCEC-4D25-95F8-DF85EB7C57B2}" dt="2022-01-03T11:06:37.690" v="664" actId="164"/>
          <ac:picMkLst>
            <pc:docMk/>
            <pc:sldMk cId="1620760607" sldId="257"/>
            <ac:picMk id="15" creationId="{E17EFEC4-B495-4841-B134-7ED395B87E70}"/>
          </ac:picMkLst>
        </pc:picChg>
        <pc:picChg chg="add mod">
          <ac:chgData name="남 상현" userId="03ad4a8e8f7310f3" providerId="LiveId" clId="{28ABDB62-DCEC-4D25-95F8-DF85EB7C57B2}" dt="2022-01-03T11:06:37.690" v="664" actId="164"/>
          <ac:picMkLst>
            <pc:docMk/>
            <pc:sldMk cId="1620760607" sldId="257"/>
            <ac:picMk id="16" creationId="{C651517A-32CE-45B4-B505-EC376232F95C}"/>
          </ac:picMkLst>
        </pc:picChg>
        <pc:picChg chg="add mod">
          <ac:chgData name="남 상현" userId="03ad4a8e8f7310f3" providerId="LiveId" clId="{28ABDB62-DCEC-4D25-95F8-DF85EB7C57B2}" dt="2022-01-03T11:06:37.690" v="664" actId="164"/>
          <ac:picMkLst>
            <pc:docMk/>
            <pc:sldMk cId="1620760607" sldId="257"/>
            <ac:picMk id="17" creationId="{8A42D9FF-7DA0-4F41-A8BA-AC7893CBD95C}"/>
          </ac:picMkLst>
        </pc:picChg>
        <pc:picChg chg="add del">
          <ac:chgData name="남 상현" userId="03ad4a8e8f7310f3" providerId="LiveId" clId="{28ABDB62-DCEC-4D25-95F8-DF85EB7C57B2}" dt="2022-01-03T10:43:58.519" v="169"/>
          <ac:picMkLst>
            <pc:docMk/>
            <pc:sldMk cId="1620760607" sldId="257"/>
            <ac:picMk id="1026" creationId="{2C5392E7-75B8-4121-A66C-F0E3F3B387E8}"/>
          </ac:picMkLst>
        </pc:picChg>
        <pc:picChg chg="add del mod">
          <ac:chgData name="남 상현" userId="03ad4a8e8f7310f3" providerId="LiveId" clId="{28ABDB62-DCEC-4D25-95F8-DF85EB7C57B2}" dt="2022-01-03T10:50:43.620" v="173" actId="478"/>
          <ac:picMkLst>
            <pc:docMk/>
            <pc:sldMk cId="1620760607" sldId="257"/>
            <ac:picMk id="1028" creationId="{487BC90F-DCCD-4629-A1E3-963183B102ED}"/>
          </ac:picMkLst>
        </pc:picChg>
        <pc:picChg chg="add mod">
          <ac:chgData name="남 상현" userId="03ad4a8e8f7310f3" providerId="LiveId" clId="{28ABDB62-DCEC-4D25-95F8-DF85EB7C57B2}" dt="2022-01-03T10:51:44.040" v="272" actId="14100"/>
          <ac:picMkLst>
            <pc:docMk/>
            <pc:sldMk cId="1620760607" sldId="257"/>
            <ac:picMk id="1030" creationId="{BB22CBBB-D8E4-4A90-9F02-2547219DE4D1}"/>
          </ac:picMkLst>
        </pc:picChg>
      </pc:sldChg>
      <pc:sldChg chg="addSp delSp modSp new mod">
        <pc:chgData name="남 상현" userId="03ad4a8e8f7310f3" providerId="LiveId" clId="{28ABDB62-DCEC-4D25-95F8-DF85EB7C57B2}" dt="2022-01-04T11:15:02.349" v="1791" actId="1076"/>
        <pc:sldMkLst>
          <pc:docMk/>
          <pc:sldMk cId="429947193" sldId="258"/>
        </pc:sldMkLst>
        <pc:spChg chg="del">
          <ac:chgData name="남 상현" userId="03ad4a8e8f7310f3" providerId="LiveId" clId="{28ABDB62-DCEC-4D25-95F8-DF85EB7C57B2}" dt="2022-01-03T10:58:29.489" v="505" actId="478"/>
          <ac:spMkLst>
            <pc:docMk/>
            <pc:sldMk cId="429947193" sldId="258"/>
            <ac:spMk id="2" creationId="{2AFC4CAD-9014-41B0-B618-3DE0BD9DF64E}"/>
          </ac:spMkLst>
        </pc:spChg>
        <pc:spChg chg="del">
          <ac:chgData name="남 상현" userId="03ad4a8e8f7310f3" providerId="LiveId" clId="{28ABDB62-DCEC-4D25-95F8-DF85EB7C57B2}" dt="2022-01-03T10:58:29.489" v="505" actId="478"/>
          <ac:spMkLst>
            <pc:docMk/>
            <pc:sldMk cId="429947193" sldId="258"/>
            <ac:spMk id="3" creationId="{7AEDFFCA-1899-4448-8B5E-DC6AB6C336E0}"/>
          </ac:spMkLst>
        </pc:spChg>
        <pc:spChg chg="mod">
          <ac:chgData name="남 상현" userId="03ad4a8e8f7310f3" providerId="LiveId" clId="{28ABDB62-DCEC-4D25-95F8-DF85EB7C57B2}" dt="2022-01-03T10:58:29.759" v="506"/>
          <ac:spMkLst>
            <pc:docMk/>
            <pc:sldMk cId="429947193" sldId="258"/>
            <ac:spMk id="6" creationId="{4DEE292B-D6B2-4439-ACFC-8985EE520CD8}"/>
          </ac:spMkLst>
        </pc:spChg>
        <pc:spChg chg="mod">
          <ac:chgData name="남 상현" userId="03ad4a8e8f7310f3" providerId="LiveId" clId="{28ABDB62-DCEC-4D25-95F8-DF85EB7C57B2}" dt="2022-01-03T11:05:45.775" v="623"/>
          <ac:spMkLst>
            <pc:docMk/>
            <pc:sldMk cId="429947193" sldId="258"/>
            <ac:spMk id="7" creationId="{439987DC-4765-4768-A620-49E306440CF1}"/>
          </ac:spMkLst>
        </pc:spChg>
        <pc:spChg chg="mod">
          <ac:chgData name="남 상현" userId="03ad4a8e8f7310f3" providerId="LiveId" clId="{28ABDB62-DCEC-4D25-95F8-DF85EB7C57B2}" dt="2022-01-03T11:05:08.942" v="590" actId="1037"/>
          <ac:spMkLst>
            <pc:docMk/>
            <pc:sldMk cId="429947193" sldId="258"/>
            <ac:spMk id="8" creationId="{87D6D1C9-8893-488F-B296-425AE0236D26}"/>
          </ac:spMkLst>
        </pc:spChg>
        <pc:spChg chg="add mod ord">
          <ac:chgData name="남 상현" userId="03ad4a8e8f7310f3" providerId="LiveId" clId="{28ABDB62-DCEC-4D25-95F8-DF85EB7C57B2}" dt="2022-01-03T11:06:18.335" v="657" actId="1076"/>
          <ac:spMkLst>
            <pc:docMk/>
            <pc:sldMk cId="429947193" sldId="258"/>
            <ac:spMk id="9" creationId="{D5370469-4527-4142-AA61-C6B85BC08DC5}"/>
          </ac:spMkLst>
        </pc:spChg>
        <pc:spChg chg="mod">
          <ac:chgData name="남 상현" userId="03ad4a8e8f7310f3" providerId="LiveId" clId="{28ABDB62-DCEC-4D25-95F8-DF85EB7C57B2}" dt="2022-01-03T10:58:37.824" v="509"/>
          <ac:spMkLst>
            <pc:docMk/>
            <pc:sldMk cId="429947193" sldId="258"/>
            <ac:spMk id="12" creationId="{72226EBC-557F-4838-90D3-F0F6F5F3E84E}"/>
          </ac:spMkLst>
        </pc:spChg>
        <pc:spChg chg="mod">
          <ac:chgData name="남 상현" userId="03ad4a8e8f7310f3" providerId="LiveId" clId="{28ABDB62-DCEC-4D25-95F8-DF85EB7C57B2}" dt="2022-01-03T10:59:06.519" v="578" actId="20577"/>
          <ac:spMkLst>
            <pc:docMk/>
            <pc:sldMk cId="429947193" sldId="258"/>
            <ac:spMk id="13" creationId="{E2ED9740-A10D-472C-91A3-F67AEF79EBDF}"/>
          </ac:spMkLst>
        </pc:spChg>
        <pc:spChg chg="mod">
          <ac:chgData name="남 상현" userId="03ad4a8e8f7310f3" providerId="LiveId" clId="{28ABDB62-DCEC-4D25-95F8-DF85EB7C57B2}" dt="2022-01-03T11:05:06.520" v="585" actId="1037"/>
          <ac:spMkLst>
            <pc:docMk/>
            <pc:sldMk cId="429947193" sldId="258"/>
            <ac:spMk id="14" creationId="{FD2144F2-D283-40E5-93F2-AC532B938545}"/>
          </ac:spMkLst>
        </pc:spChg>
        <pc:spChg chg="mod">
          <ac:chgData name="남 상현" userId="03ad4a8e8f7310f3" providerId="LiveId" clId="{28ABDB62-DCEC-4D25-95F8-DF85EB7C57B2}" dt="2022-01-03T10:58:53.358" v="532"/>
          <ac:spMkLst>
            <pc:docMk/>
            <pc:sldMk cId="429947193" sldId="258"/>
            <ac:spMk id="17" creationId="{C2FA9C4D-F8B5-4164-9FE9-C8EA453900E0}"/>
          </ac:spMkLst>
        </pc:spChg>
        <pc:spChg chg="mod">
          <ac:chgData name="남 상현" userId="03ad4a8e8f7310f3" providerId="LiveId" clId="{28ABDB62-DCEC-4D25-95F8-DF85EB7C57B2}" dt="2022-01-03T11:06:13.059" v="655"/>
          <ac:spMkLst>
            <pc:docMk/>
            <pc:sldMk cId="429947193" sldId="258"/>
            <ac:spMk id="18" creationId="{1E202B62-5BF1-4CC3-93D6-5B0DFA805766}"/>
          </ac:spMkLst>
        </pc:spChg>
        <pc:spChg chg="mod">
          <ac:chgData name="남 상현" userId="03ad4a8e8f7310f3" providerId="LiveId" clId="{28ABDB62-DCEC-4D25-95F8-DF85EB7C57B2}" dt="2022-01-03T11:05:12.562" v="597" actId="1037"/>
          <ac:spMkLst>
            <pc:docMk/>
            <pc:sldMk cId="429947193" sldId="258"/>
            <ac:spMk id="19" creationId="{8D5FC66E-D8C9-4D6A-974C-055D4FC05C33}"/>
          </ac:spMkLst>
        </pc:spChg>
        <pc:spChg chg="mod">
          <ac:chgData name="남 상현" userId="03ad4a8e8f7310f3" providerId="LiveId" clId="{28ABDB62-DCEC-4D25-95F8-DF85EB7C57B2}" dt="2022-01-04T11:06:48.442" v="1388"/>
          <ac:spMkLst>
            <pc:docMk/>
            <pc:sldMk cId="429947193" sldId="258"/>
            <ac:spMk id="21" creationId="{551A2FB6-5BF8-45B8-94CD-D6866B5D3F06}"/>
          </ac:spMkLst>
        </pc:spChg>
        <pc:spChg chg="mod">
          <ac:chgData name="남 상현" userId="03ad4a8e8f7310f3" providerId="LiveId" clId="{28ABDB62-DCEC-4D25-95F8-DF85EB7C57B2}" dt="2022-01-04T11:06:57.004" v="1393" actId="1036"/>
          <ac:spMkLst>
            <pc:docMk/>
            <pc:sldMk cId="429947193" sldId="258"/>
            <ac:spMk id="22" creationId="{92B8ED70-B691-42E6-ACC2-01B903006CF1}"/>
          </ac:spMkLst>
        </pc:spChg>
        <pc:spChg chg="mod">
          <ac:chgData name="남 상현" userId="03ad4a8e8f7310f3" providerId="LiveId" clId="{28ABDB62-DCEC-4D25-95F8-DF85EB7C57B2}" dt="2022-01-04T11:14:57.541" v="1790"/>
          <ac:spMkLst>
            <pc:docMk/>
            <pc:sldMk cId="429947193" sldId="258"/>
            <ac:spMk id="24" creationId="{21455F84-20A5-4942-A9B4-08A4E78C128D}"/>
          </ac:spMkLst>
        </pc:spChg>
        <pc:spChg chg="mod">
          <ac:chgData name="남 상현" userId="03ad4a8e8f7310f3" providerId="LiveId" clId="{28ABDB62-DCEC-4D25-95F8-DF85EB7C57B2}" dt="2022-01-04T11:14:57.541" v="1790"/>
          <ac:spMkLst>
            <pc:docMk/>
            <pc:sldMk cId="429947193" sldId="258"/>
            <ac:spMk id="25" creationId="{5064842A-4955-4203-9B51-8C058314D0BD}"/>
          </ac:spMkLst>
        </pc:spChg>
        <pc:grpChg chg="add mod">
          <ac:chgData name="남 상현" userId="03ad4a8e8f7310f3" providerId="LiveId" clId="{28ABDB62-DCEC-4D25-95F8-DF85EB7C57B2}" dt="2022-01-03T10:58:29.759" v="506"/>
          <ac:grpSpMkLst>
            <pc:docMk/>
            <pc:sldMk cId="429947193" sldId="258"/>
            <ac:grpSpMk id="4" creationId="{49EDE415-5D59-4B50-BE97-B9D211437ED8}"/>
          </ac:grpSpMkLst>
        </pc:grpChg>
        <pc:grpChg chg="mod">
          <ac:chgData name="남 상현" userId="03ad4a8e8f7310f3" providerId="LiveId" clId="{28ABDB62-DCEC-4D25-95F8-DF85EB7C57B2}" dt="2022-01-03T10:58:29.759" v="506"/>
          <ac:grpSpMkLst>
            <pc:docMk/>
            <pc:sldMk cId="429947193" sldId="258"/>
            <ac:grpSpMk id="5" creationId="{C29C6A4C-B949-48BA-9057-DE93A772F5A3}"/>
          </ac:grpSpMkLst>
        </pc:grpChg>
        <pc:grpChg chg="add mod">
          <ac:chgData name="남 상현" userId="03ad4a8e8f7310f3" providerId="LiveId" clId="{28ABDB62-DCEC-4D25-95F8-DF85EB7C57B2}" dt="2022-01-03T10:58:40.456" v="510" actId="1076"/>
          <ac:grpSpMkLst>
            <pc:docMk/>
            <pc:sldMk cId="429947193" sldId="258"/>
            <ac:grpSpMk id="10" creationId="{9A36C668-C340-40C5-9CA4-EA29ECF089F6}"/>
          </ac:grpSpMkLst>
        </pc:grpChg>
        <pc:grpChg chg="mod">
          <ac:chgData name="남 상현" userId="03ad4a8e8f7310f3" providerId="LiveId" clId="{28ABDB62-DCEC-4D25-95F8-DF85EB7C57B2}" dt="2022-01-03T10:58:37.824" v="509"/>
          <ac:grpSpMkLst>
            <pc:docMk/>
            <pc:sldMk cId="429947193" sldId="258"/>
            <ac:grpSpMk id="11" creationId="{13DCA621-56B2-4E6C-8BBC-F463643C1935}"/>
          </ac:grpSpMkLst>
        </pc:grpChg>
        <pc:grpChg chg="add mod">
          <ac:chgData name="남 상현" userId="03ad4a8e8f7310f3" providerId="LiveId" clId="{28ABDB62-DCEC-4D25-95F8-DF85EB7C57B2}" dt="2022-01-03T10:58:56.691" v="535" actId="1076"/>
          <ac:grpSpMkLst>
            <pc:docMk/>
            <pc:sldMk cId="429947193" sldId="258"/>
            <ac:grpSpMk id="15" creationId="{4C2CAC63-A2F7-4333-8118-91AF82CA7510}"/>
          </ac:grpSpMkLst>
        </pc:grpChg>
        <pc:grpChg chg="mod">
          <ac:chgData name="남 상현" userId="03ad4a8e8f7310f3" providerId="LiveId" clId="{28ABDB62-DCEC-4D25-95F8-DF85EB7C57B2}" dt="2022-01-03T10:58:53.358" v="532"/>
          <ac:grpSpMkLst>
            <pc:docMk/>
            <pc:sldMk cId="429947193" sldId="258"/>
            <ac:grpSpMk id="16" creationId="{98DB6898-527B-48C9-92E8-72F223DFEA82}"/>
          </ac:grpSpMkLst>
        </pc:grpChg>
        <pc:grpChg chg="add mod">
          <ac:chgData name="남 상현" userId="03ad4a8e8f7310f3" providerId="LiveId" clId="{28ABDB62-DCEC-4D25-95F8-DF85EB7C57B2}" dt="2022-01-04T11:15:02.349" v="1791" actId="1076"/>
          <ac:grpSpMkLst>
            <pc:docMk/>
            <pc:sldMk cId="429947193" sldId="258"/>
            <ac:grpSpMk id="20" creationId="{FC86AC2C-BDC8-4030-91FC-370F119EA618}"/>
          </ac:grpSpMkLst>
        </pc:grpChg>
        <pc:grpChg chg="add mod">
          <ac:chgData name="남 상현" userId="03ad4a8e8f7310f3" providerId="LiveId" clId="{28ABDB62-DCEC-4D25-95F8-DF85EB7C57B2}" dt="2022-01-04T11:14:57.541" v="1790"/>
          <ac:grpSpMkLst>
            <pc:docMk/>
            <pc:sldMk cId="429947193" sldId="258"/>
            <ac:grpSpMk id="23" creationId="{20FFA075-E23E-47D3-BD58-88C04E518E3C}"/>
          </ac:grpSpMkLst>
        </pc:grpChg>
        <pc:picChg chg="add del">
          <ac:chgData name="남 상현" userId="03ad4a8e8f7310f3" providerId="LiveId" clId="{28ABDB62-DCEC-4D25-95F8-DF85EB7C57B2}" dt="2022-01-04T11:14:55.274" v="1788"/>
          <ac:picMkLst>
            <pc:docMk/>
            <pc:sldMk cId="429947193" sldId="258"/>
            <ac:picMk id="2" creationId="{7E92666C-D640-456F-9A79-8B3646A1CDED}"/>
          </ac:picMkLst>
        </pc:picChg>
      </pc:sldChg>
      <pc:sldChg chg="addSp delSp modSp add mod ord">
        <pc:chgData name="남 상현" userId="03ad4a8e8f7310f3" providerId="LiveId" clId="{28ABDB62-DCEC-4D25-95F8-DF85EB7C57B2}" dt="2022-01-04T11:17:56.120" v="2118"/>
        <pc:sldMkLst>
          <pc:docMk/>
          <pc:sldMk cId="2099638312" sldId="259"/>
        </pc:sldMkLst>
        <pc:spChg chg="add del">
          <ac:chgData name="남 상현" userId="03ad4a8e8f7310f3" providerId="LiveId" clId="{28ABDB62-DCEC-4D25-95F8-DF85EB7C57B2}" dt="2022-01-04T10:53:32.206" v="725" actId="478"/>
          <ac:spMkLst>
            <pc:docMk/>
            <pc:sldMk cId="2099638312" sldId="259"/>
            <ac:spMk id="3" creationId="{773654E7-1B79-4341-9FBA-D1FB97E20357}"/>
          </ac:spMkLst>
        </pc:spChg>
        <pc:spChg chg="add mod">
          <ac:chgData name="남 상현" userId="03ad4a8e8f7310f3" providerId="LiveId" clId="{28ABDB62-DCEC-4D25-95F8-DF85EB7C57B2}" dt="2022-01-04T11:02:59.267" v="1320" actId="164"/>
          <ac:spMkLst>
            <pc:docMk/>
            <pc:sldMk cId="2099638312" sldId="259"/>
            <ac:spMk id="4" creationId="{28D32BE7-ADA3-497E-94EA-3777628C615B}"/>
          </ac:spMkLst>
        </pc:spChg>
        <pc:spChg chg="add del">
          <ac:chgData name="남 상현" userId="03ad4a8e8f7310f3" providerId="LiveId" clId="{28ABDB62-DCEC-4D25-95F8-DF85EB7C57B2}" dt="2022-01-04T11:03:25.119" v="1329" actId="478"/>
          <ac:spMkLst>
            <pc:docMk/>
            <pc:sldMk cId="2099638312" sldId="259"/>
            <ac:spMk id="6" creationId="{3F331172-DE7F-4A05-A4F9-0CF1EF8B2893}"/>
          </ac:spMkLst>
        </pc:spChg>
        <pc:spChg chg="add mod">
          <ac:chgData name="남 상현" userId="03ad4a8e8f7310f3" providerId="LiveId" clId="{28ABDB62-DCEC-4D25-95F8-DF85EB7C57B2}" dt="2022-01-04T11:02:59.267" v="1320" actId="164"/>
          <ac:spMkLst>
            <pc:docMk/>
            <pc:sldMk cId="2099638312" sldId="259"/>
            <ac:spMk id="7" creationId="{8D72D84C-DDC9-45C1-8593-E71720932E77}"/>
          </ac:spMkLst>
        </pc:spChg>
        <pc:spChg chg="mod">
          <ac:chgData name="남 상현" userId="03ad4a8e8f7310f3" providerId="LiveId" clId="{28ABDB62-DCEC-4D25-95F8-DF85EB7C57B2}" dt="2022-01-03T11:27:50.359" v="723" actId="207"/>
          <ac:spMkLst>
            <pc:docMk/>
            <pc:sldMk cId="2099638312" sldId="259"/>
            <ac:spMk id="9" creationId="{D5370469-4527-4142-AA61-C6B85BC08DC5}"/>
          </ac:spMkLst>
        </pc:spChg>
        <pc:spChg chg="mod">
          <ac:chgData name="남 상현" userId="03ad4a8e8f7310f3" providerId="LiveId" clId="{28ABDB62-DCEC-4D25-95F8-DF85EB7C57B2}" dt="2022-01-04T11:03:03.015" v="1322"/>
          <ac:spMkLst>
            <pc:docMk/>
            <pc:sldMk cId="2099638312" sldId="259"/>
            <ac:spMk id="11" creationId="{42CB930F-349D-4466-BD6B-A41DCED6FF9F}"/>
          </ac:spMkLst>
        </pc:spChg>
        <pc:spChg chg="mod">
          <ac:chgData name="남 상현" userId="03ad4a8e8f7310f3" providerId="LiveId" clId="{28ABDB62-DCEC-4D25-95F8-DF85EB7C57B2}" dt="2022-01-04T11:03:03.015" v="1322"/>
          <ac:spMkLst>
            <pc:docMk/>
            <pc:sldMk cId="2099638312" sldId="259"/>
            <ac:spMk id="12" creationId="{007A313E-D3F8-4340-B3A4-3B3732F925F6}"/>
          </ac:spMkLst>
        </pc:spChg>
        <pc:spChg chg="add del mod">
          <ac:chgData name="남 상현" userId="03ad4a8e8f7310f3" providerId="LiveId" clId="{28ABDB62-DCEC-4D25-95F8-DF85EB7C57B2}" dt="2022-01-04T11:08:16.583" v="1410" actId="164"/>
          <ac:spMkLst>
            <pc:docMk/>
            <pc:sldMk cId="2099638312" sldId="259"/>
            <ac:spMk id="13" creationId="{23EFD147-8C8D-46C7-A6CB-8008D4B4B42D}"/>
          </ac:spMkLst>
        </pc:spChg>
        <pc:spChg chg="mod">
          <ac:chgData name="남 상현" userId="03ad4a8e8f7310f3" providerId="LiveId" clId="{28ABDB62-DCEC-4D25-95F8-DF85EB7C57B2}" dt="2022-01-04T11:17:14.110" v="2087" actId="20577"/>
          <ac:spMkLst>
            <pc:docMk/>
            <pc:sldMk cId="2099638312" sldId="259"/>
            <ac:spMk id="21" creationId="{A44D1E54-C257-4101-BCD5-BAFC8ED42542}"/>
          </ac:spMkLst>
        </pc:spChg>
        <pc:spChg chg="mod">
          <ac:chgData name="남 상현" userId="03ad4a8e8f7310f3" providerId="LiveId" clId="{28ABDB62-DCEC-4D25-95F8-DF85EB7C57B2}" dt="2022-01-04T11:09:08.672" v="1432" actId="20577"/>
          <ac:spMkLst>
            <pc:docMk/>
            <pc:sldMk cId="2099638312" sldId="259"/>
            <ac:spMk id="22" creationId="{DA55FA02-3852-455D-B782-E5AC1DF82BF4}"/>
          </ac:spMkLst>
        </pc:spChg>
        <pc:spChg chg="del mod topLvl">
          <ac:chgData name="남 상현" userId="03ad4a8e8f7310f3" providerId="LiveId" clId="{28ABDB62-DCEC-4D25-95F8-DF85EB7C57B2}" dt="2022-01-04T11:15:33.503" v="1798" actId="478"/>
          <ac:spMkLst>
            <pc:docMk/>
            <pc:sldMk cId="2099638312" sldId="259"/>
            <ac:spMk id="27" creationId="{825EC414-4443-4261-848E-A852333784D0}"/>
          </ac:spMkLst>
        </pc:spChg>
        <pc:spChg chg="mod topLvl">
          <ac:chgData name="남 상현" userId="03ad4a8e8f7310f3" providerId="LiveId" clId="{28ABDB62-DCEC-4D25-95F8-DF85EB7C57B2}" dt="2022-01-04T11:17:33.491" v="2114"/>
          <ac:spMkLst>
            <pc:docMk/>
            <pc:sldMk cId="2099638312" sldId="259"/>
            <ac:spMk id="28" creationId="{CDA3CC72-8FB5-494C-ADA1-697AFA45BA0C}"/>
          </ac:spMkLst>
        </pc:spChg>
        <pc:spChg chg="del mod">
          <ac:chgData name="남 상현" userId="03ad4a8e8f7310f3" providerId="LiveId" clId="{28ABDB62-DCEC-4D25-95F8-DF85EB7C57B2}" dt="2022-01-04T11:15:27.680" v="1796" actId="478"/>
          <ac:spMkLst>
            <pc:docMk/>
            <pc:sldMk cId="2099638312" sldId="259"/>
            <ac:spMk id="29" creationId="{C16F7A3D-F328-45AA-BB13-D781AE324F2D}"/>
          </ac:spMkLst>
        </pc:spChg>
        <pc:grpChg chg="add mod">
          <ac:chgData name="남 상현" userId="03ad4a8e8f7310f3" providerId="LiveId" clId="{28ABDB62-DCEC-4D25-95F8-DF85EB7C57B2}" dt="2022-01-03T11:27:36.675" v="688" actId="164"/>
          <ac:grpSpMkLst>
            <pc:docMk/>
            <pc:sldMk cId="2099638312" sldId="259"/>
            <ac:grpSpMk id="2" creationId="{35ABD380-5FA7-4480-B704-09F8B4165471}"/>
          </ac:grpSpMkLst>
        </pc:grpChg>
        <pc:grpChg chg="del">
          <ac:chgData name="남 상현" userId="03ad4a8e8f7310f3" providerId="LiveId" clId="{28ABDB62-DCEC-4D25-95F8-DF85EB7C57B2}" dt="2022-01-03T11:07:03.971" v="671" actId="478"/>
          <ac:grpSpMkLst>
            <pc:docMk/>
            <pc:sldMk cId="2099638312" sldId="259"/>
            <ac:grpSpMk id="4" creationId="{49EDE415-5D59-4B50-BE97-B9D211437ED8}"/>
          </ac:grpSpMkLst>
        </pc:grpChg>
        <pc:grpChg chg="add del mod">
          <ac:chgData name="남 상현" userId="03ad4a8e8f7310f3" providerId="LiveId" clId="{28ABDB62-DCEC-4D25-95F8-DF85EB7C57B2}" dt="2022-01-04T11:06:47.855" v="1387" actId="21"/>
          <ac:grpSpMkLst>
            <pc:docMk/>
            <pc:sldMk cId="2099638312" sldId="259"/>
            <ac:grpSpMk id="5" creationId="{E455A4D9-BD85-4CF2-A0A9-E20315AFA7C9}"/>
          </ac:grpSpMkLst>
        </pc:grpChg>
        <pc:grpChg chg="add del mod">
          <ac:chgData name="남 상현" userId="03ad4a8e8f7310f3" providerId="LiveId" clId="{28ABDB62-DCEC-4D25-95F8-DF85EB7C57B2}" dt="2022-01-04T11:08:34.525" v="1418" actId="478"/>
          <ac:grpSpMkLst>
            <pc:docMk/>
            <pc:sldMk cId="2099638312" sldId="259"/>
            <ac:grpSpMk id="10" creationId="{7C151383-2069-479D-8445-5FAD8A3221C5}"/>
          </ac:grpSpMkLst>
        </pc:grpChg>
        <pc:grpChg chg="del">
          <ac:chgData name="남 상현" userId="03ad4a8e8f7310f3" providerId="LiveId" clId="{28ABDB62-DCEC-4D25-95F8-DF85EB7C57B2}" dt="2022-01-03T11:07:04.807" v="672" actId="478"/>
          <ac:grpSpMkLst>
            <pc:docMk/>
            <pc:sldMk cId="2099638312" sldId="259"/>
            <ac:grpSpMk id="10" creationId="{9A36C668-C340-40C5-9CA4-EA29ECF089F6}"/>
          </ac:grpSpMkLst>
        </pc:grpChg>
        <pc:grpChg chg="del">
          <ac:chgData name="남 상현" userId="03ad4a8e8f7310f3" providerId="LiveId" clId="{28ABDB62-DCEC-4D25-95F8-DF85EB7C57B2}" dt="2022-01-03T11:07:05.797" v="673" actId="478"/>
          <ac:grpSpMkLst>
            <pc:docMk/>
            <pc:sldMk cId="2099638312" sldId="259"/>
            <ac:grpSpMk id="15" creationId="{4C2CAC63-A2F7-4333-8118-91AF82CA7510}"/>
          </ac:grpSpMkLst>
        </pc:grpChg>
        <pc:grpChg chg="add mod">
          <ac:chgData name="남 상현" userId="03ad4a8e8f7310f3" providerId="LiveId" clId="{28ABDB62-DCEC-4D25-95F8-DF85EB7C57B2}" dt="2022-01-04T11:08:09.856" v="1405" actId="164"/>
          <ac:grpSpMkLst>
            <pc:docMk/>
            <pc:sldMk cId="2099638312" sldId="259"/>
            <ac:grpSpMk id="16" creationId="{277223BF-ED87-4AB2-B2CD-276A17660908}"/>
          </ac:grpSpMkLst>
        </pc:grpChg>
        <pc:grpChg chg="add del mod">
          <ac:chgData name="남 상현" userId="03ad4a8e8f7310f3" providerId="LiveId" clId="{28ABDB62-DCEC-4D25-95F8-DF85EB7C57B2}" dt="2022-01-04T11:08:20.137" v="1412" actId="21"/>
          <ac:grpSpMkLst>
            <pc:docMk/>
            <pc:sldMk cId="2099638312" sldId="259"/>
            <ac:grpSpMk id="17" creationId="{1B282812-33C6-40FB-A815-FB665A1915BB}"/>
          </ac:grpSpMkLst>
        </pc:grpChg>
        <pc:grpChg chg="add del mod">
          <ac:chgData name="남 상현" userId="03ad4a8e8f7310f3" providerId="LiveId" clId="{28ABDB62-DCEC-4D25-95F8-DF85EB7C57B2}" dt="2022-01-04T11:14:55.834" v="1789" actId="21"/>
          <ac:grpSpMkLst>
            <pc:docMk/>
            <pc:sldMk cId="2099638312" sldId="259"/>
            <ac:grpSpMk id="20" creationId="{57AE17B2-91AD-4875-8C18-4E6F1579FE3C}"/>
          </ac:grpSpMkLst>
        </pc:grpChg>
        <pc:grpChg chg="add del mod">
          <ac:chgData name="남 상현" userId="03ad4a8e8f7310f3" providerId="LiveId" clId="{28ABDB62-DCEC-4D25-95F8-DF85EB7C57B2}" dt="2022-01-04T11:15:33.503" v="1798" actId="478"/>
          <ac:grpSpMkLst>
            <pc:docMk/>
            <pc:sldMk cId="2099638312" sldId="259"/>
            <ac:grpSpMk id="25" creationId="{F710E32D-2DCD-41CD-8287-2ADACAFC1FB7}"/>
          </ac:grpSpMkLst>
        </pc:grpChg>
        <pc:grpChg chg="del mod">
          <ac:chgData name="남 상현" userId="03ad4a8e8f7310f3" providerId="LiveId" clId="{28ABDB62-DCEC-4D25-95F8-DF85EB7C57B2}" dt="2022-01-04T11:15:27.680" v="1796" actId="478"/>
          <ac:grpSpMkLst>
            <pc:docMk/>
            <pc:sldMk cId="2099638312" sldId="259"/>
            <ac:grpSpMk id="26" creationId="{886ED622-AE63-4B43-8803-351269F27703}"/>
          </ac:grpSpMkLst>
        </pc:grpChg>
        <pc:picChg chg="add del mod">
          <ac:chgData name="남 상현" userId="03ad4a8e8f7310f3" providerId="LiveId" clId="{28ABDB62-DCEC-4D25-95F8-DF85EB7C57B2}" dt="2022-01-04T11:06:54.915" v="1392"/>
          <ac:picMkLst>
            <pc:docMk/>
            <pc:sldMk cId="2099638312" sldId="259"/>
            <ac:picMk id="8" creationId="{A797A7D6-C0EC-4433-8ED1-0BA73E475714}"/>
          </ac:picMkLst>
        </pc:picChg>
        <pc:picChg chg="add del mod">
          <ac:chgData name="남 상현" userId="03ad4a8e8f7310f3" providerId="LiveId" clId="{28ABDB62-DCEC-4D25-95F8-DF85EB7C57B2}" dt="2022-01-04T11:08:27.837" v="1416" actId="478"/>
          <ac:picMkLst>
            <pc:docMk/>
            <pc:sldMk cId="2099638312" sldId="259"/>
            <ac:picMk id="14" creationId="{38AC09C7-F4AE-48B1-857A-5C5123417804}"/>
          </ac:picMkLst>
        </pc:picChg>
        <pc:picChg chg="add del mod">
          <ac:chgData name="남 상현" userId="03ad4a8e8f7310f3" providerId="LiveId" clId="{28ABDB62-DCEC-4D25-95F8-DF85EB7C57B2}" dt="2022-01-04T11:14:44.736" v="1783" actId="1076"/>
          <ac:picMkLst>
            <pc:docMk/>
            <pc:sldMk cId="2099638312" sldId="259"/>
            <ac:picMk id="15" creationId="{A480DF0C-D8D6-4274-9BC9-E9B029ADDBA4}"/>
          </ac:picMkLst>
        </pc:picChg>
        <pc:picChg chg="add del">
          <ac:chgData name="남 상현" userId="03ad4a8e8f7310f3" providerId="LiveId" clId="{28ABDB62-DCEC-4D25-95F8-DF85EB7C57B2}" dt="2022-01-04T11:14:54.371" v="1787"/>
          <ac:picMkLst>
            <pc:docMk/>
            <pc:sldMk cId="2099638312" sldId="259"/>
            <ac:picMk id="18" creationId="{8698FE74-6887-45D7-8061-3AB9C130EBD1}"/>
          </ac:picMkLst>
        </pc:picChg>
        <pc:picChg chg="add del mod">
          <ac:chgData name="남 상현" userId="03ad4a8e8f7310f3" providerId="LiveId" clId="{28ABDB62-DCEC-4D25-95F8-DF85EB7C57B2}" dt="2022-01-04T11:13:12.503" v="1779"/>
          <ac:picMkLst>
            <pc:docMk/>
            <pc:sldMk cId="2099638312" sldId="259"/>
            <ac:picMk id="23" creationId="{F9C53E89-7F62-4C07-AB79-87F587D22DFB}"/>
          </ac:picMkLst>
        </pc:picChg>
        <pc:picChg chg="add mod">
          <ac:chgData name="남 상현" userId="03ad4a8e8f7310f3" providerId="LiveId" clId="{28ABDB62-DCEC-4D25-95F8-DF85EB7C57B2}" dt="2022-01-04T11:08:16.583" v="1410" actId="164"/>
          <ac:picMkLst>
            <pc:docMk/>
            <pc:sldMk cId="2099638312" sldId="259"/>
            <ac:picMk id="1026" creationId="{E92BCF5B-0C9A-46C6-A621-25EB13B50ACC}"/>
          </ac:picMkLst>
        </pc:picChg>
        <pc:picChg chg="add del mod">
          <ac:chgData name="남 상현" userId="03ad4a8e8f7310f3" providerId="LiveId" clId="{28ABDB62-DCEC-4D25-95F8-DF85EB7C57B2}" dt="2022-01-04T11:17:56.120" v="2118"/>
          <ac:picMkLst>
            <pc:docMk/>
            <pc:sldMk cId="2099638312" sldId="259"/>
            <ac:picMk id="1028" creationId="{DFE7E55F-6186-4DA9-8A31-91CD42DF14C5}"/>
          </ac:picMkLst>
        </pc:picChg>
        <pc:picChg chg="add mod">
          <ac:chgData name="남 상현" userId="03ad4a8e8f7310f3" providerId="LiveId" clId="{28ABDB62-DCEC-4D25-95F8-DF85EB7C57B2}" dt="2022-01-03T11:27:36.675" v="688" actId="164"/>
          <ac:picMkLst>
            <pc:docMk/>
            <pc:sldMk cId="2099638312" sldId="259"/>
            <ac:picMk id="2050" creationId="{A8AD25EA-9DF3-4F61-8EEE-D2018D9D6F59}"/>
          </ac:picMkLst>
        </pc:picChg>
      </pc:sldChg>
      <pc:sldChg chg="addSp delSp modSp new mod">
        <pc:chgData name="남 상현" userId="03ad4a8e8f7310f3" providerId="LiveId" clId="{28ABDB62-DCEC-4D25-95F8-DF85EB7C57B2}" dt="2022-01-04T11:20:06.919" v="2132" actId="1076"/>
        <pc:sldMkLst>
          <pc:docMk/>
          <pc:sldMk cId="1327773412" sldId="260"/>
        </pc:sldMkLst>
        <pc:spChg chg="del">
          <ac:chgData name="남 상현" userId="03ad4a8e8f7310f3" providerId="LiveId" clId="{28ABDB62-DCEC-4D25-95F8-DF85EB7C57B2}" dt="2022-01-04T11:12:10.109" v="1766" actId="478"/>
          <ac:spMkLst>
            <pc:docMk/>
            <pc:sldMk cId="1327773412" sldId="260"/>
            <ac:spMk id="2" creationId="{F7A8CA2D-320A-4389-99B2-A3FFE3E1277F}"/>
          </ac:spMkLst>
        </pc:spChg>
        <pc:spChg chg="del">
          <ac:chgData name="남 상현" userId="03ad4a8e8f7310f3" providerId="LiveId" clId="{28ABDB62-DCEC-4D25-95F8-DF85EB7C57B2}" dt="2022-01-04T11:12:10.109" v="1766" actId="478"/>
          <ac:spMkLst>
            <pc:docMk/>
            <pc:sldMk cId="1327773412" sldId="260"/>
            <ac:spMk id="3" creationId="{1CDC7F02-738C-4EF2-9BDA-FDEE5D9E9144}"/>
          </ac:spMkLst>
        </pc:spChg>
        <pc:spChg chg="add del mod">
          <ac:chgData name="남 상현" userId="03ad4a8e8f7310f3" providerId="LiveId" clId="{28ABDB62-DCEC-4D25-95F8-DF85EB7C57B2}" dt="2022-01-04T11:12:53.928" v="1772" actId="478"/>
          <ac:spMkLst>
            <pc:docMk/>
            <pc:sldMk cId="1327773412" sldId="260"/>
            <ac:spMk id="4" creationId="{46737C71-F404-4959-B264-5BE320EE6E37}"/>
          </ac:spMkLst>
        </pc:spChg>
        <pc:spChg chg="mod">
          <ac:chgData name="남 상현" userId="03ad4a8e8f7310f3" providerId="LiveId" clId="{28ABDB62-DCEC-4D25-95F8-DF85EB7C57B2}" dt="2022-01-04T11:15:22.484" v="1792"/>
          <ac:spMkLst>
            <pc:docMk/>
            <pc:sldMk cId="1327773412" sldId="260"/>
            <ac:spMk id="10" creationId="{6DDBCA36-19E0-4B73-B4DC-3725507D05CD}"/>
          </ac:spMkLst>
        </pc:spChg>
        <pc:spChg chg="mod">
          <ac:chgData name="남 상현" userId="03ad4a8e8f7310f3" providerId="LiveId" clId="{28ABDB62-DCEC-4D25-95F8-DF85EB7C57B2}" dt="2022-01-04T11:15:22.484" v="1792"/>
          <ac:spMkLst>
            <pc:docMk/>
            <pc:sldMk cId="1327773412" sldId="260"/>
            <ac:spMk id="11" creationId="{48959501-C083-4A00-ADBF-7C76650F5E55}"/>
          </ac:spMkLst>
        </pc:spChg>
        <pc:spChg chg="mod">
          <ac:chgData name="남 상현" userId="03ad4a8e8f7310f3" providerId="LiveId" clId="{28ABDB62-DCEC-4D25-95F8-DF85EB7C57B2}" dt="2022-01-04T11:15:22.484" v="1792"/>
          <ac:spMkLst>
            <pc:docMk/>
            <pc:sldMk cId="1327773412" sldId="260"/>
            <ac:spMk id="12" creationId="{9FE488E1-1BF0-4D30-BBF5-99B12C1FF946}"/>
          </ac:spMkLst>
        </pc:spChg>
        <pc:grpChg chg="add del mod">
          <ac:chgData name="남 상현" userId="03ad4a8e8f7310f3" providerId="LiveId" clId="{28ABDB62-DCEC-4D25-95F8-DF85EB7C57B2}" dt="2022-01-04T11:15:23.551" v="1793"/>
          <ac:grpSpMkLst>
            <pc:docMk/>
            <pc:sldMk cId="1327773412" sldId="260"/>
            <ac:grpSpMk id="8" creationId="{2830A6FF-613B-44CE-A2AC-415A32FB1826}"/>
          </ac:grpSpMkLst>
        </pc:grpChg>
        <pc:grpChg chg="mod">
          <ac:chgData name="남 상현" userId="03ad4a8e8f7310f3" providerId="LiveId" clId="{28ABDB62-DCEC-4D25-95F8-DF85EB7C57B2}" dt="2022-01-04T11:15:22.484" v="1792"/>
          <ac:grpSpMkLst>
            <pc:docMk/>
            <pc:sldMk cId="1327773412" sldId="260"/>
            <ac:grpSpMk id="9" creationId="{C57ED0D2-FCDD-4571-ADE0-E64F2EFD012E}"/>
          </ac:grpSpMkLst>
        </pc:grpChg>
        <pc:picChg chg="add del mod">
          <ac:chgData name="남 상현" userId="03ad4a8e8f7310f3" providerId="LiveId" clId="{28ABDB62-DCEC-4D25-95F8-DF85EB7C57B2}" dt="2022-01-04T11:13:10.565" v="1775" actId="21"/>
          <ac:picMkLst>
            <pc:docMk/>
            <pc:sldMk cId="1327773412" sldId="260"/>
            <ac:picMk id="6" creationId="{8BBA90F7-41BD-4970-B032-D45680BCD1DA}"/>
          </ac:picMkLst>
        </pc:picChg>
        <pc:picChg chg="add del">
          <ac:chgData name="남 상현" userId="03ad4a8e8f7310f3" providerId="LiveId" clId="{28ABDB62-DCEC-4D25-95F8-DF85EB7C57B2}" dt="2022-01-04T11:13:20.712" v="1781"/>
          <ac:picMkLst>
            <pc:docMk/>
            <pc:sldMk cId="1327773412" sldId="260"/>
            <ac:picMk id="2052" creationId="{B3CFDD25-CF1D-476C-A3B2-1777B9ECDA33}"/>
          </ac:picMkLst>
        </pc:picChg>
        <pc:picChg chg="add mod">
          <ac:chgData name="남 상현" userId="03ad4a8e8f7310f3" providerId="LiveId" clId="{28ABDB62-DCEC-4D25-95F8-DF85EB7C57B2}" dt="2022-01-04T11:18:33.837" v="2123" actId="1076"/>
          <ac:picMkLst>
            <pc:docMk/>
            <pc:sldMk cId="1327773412" sldId="260"/>
            <ac:picMk id="2054" creationId="{022FE932-58C0-4278-A114-C5F7F4D666A2}"/>
          </ac:picMkLst>
        </pc:picChg>
        <pc:picChg chg="add mod">
          <ac:chgData name="남 상현" userId="03ad4a8e8f7310f3" providerId="LiveId" clId="{28ABDB62-DCEC-4D25-95F8-DF85EB7C57B2}" dt="2022-01-04T11:18:48.971" v="2126" actId="1076"/>
          <ac:picMkLst>
            <pc:docMk/>
            <pc:sldMk cId="1327773412" sldId="260"/>
            <ac:picMk id="2056" creationId="{1513FA0A-043A-4354-B17A-111E6D1C4F2C}"/>
          </ac:picMkLst>
        </pc:picChg>
        <pc:picChg chg="add mod">
          <ac:chgData name="남 상현" userId="03ad4a8e8f7310f3" providerId="LiveId" clId="{28ABDB62-DCEC-4D25-95F8-DF85EB7C57B2}" dt="2022-01-04T11:20:06.919" v="2132" actId="1076"/>
          <ac:picMkLst>
            <pc:docMk/>
            <pc:sldMk cId="1327773412" sldId="260"/>
            <ac:picMk id="2058" creationId="{3AF20C90-8FB4-4331-9280-C8A4118B97E1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5D6B6-E59B-4FBC-85B9-10DFCB7C8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7DA71C-6A2D-4341-88EC-06E1CAFDB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04DB59-E106-4CCD-B298-3EBDEE160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99F0CA-EDA1-44D1-8ABF-3E493A14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E2B914-8495-4416-BF62-DA8E718F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057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99AD5-31B5-4172-98DA-0CDC9CA7F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85228E-2FA6-4E95-A911-B69CD2458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7646DF-EB0B-4014-9857-5D9CC983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7D6E2B-D526-436B-A104-C1E411F6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A80DD7-893D-47BB-AD93-D5CAF03D0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45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3E1C64-AB70-49A4-9572-941974407B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EC8F5C-62DD-4E16-856E-321BA9F7F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9123B9-B325-4866-B97C-5B9D5D2AC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10ACB1-4FA2-41D2-B4F4-F6C3DB8F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875BA7-8C9C-4364-A139-C271CDFF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151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928A6-B41B-47C8-9803-502E9B0D3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BC4B75-A7F2-4807-8C7D-436D10078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6DC911-8B52-48CB-B4C9-549B884C4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B8BA7A-6388-4E05-8F40-8CF3F791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3A7EB6-6A08-44DB-969B-4CDCE960D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64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B055B-52A8-4E87-BA09-685E5E57C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2AA3F7-AB85-477A-A361-019EBB757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ED1C7-189D-4BF6-AE63-645D45B3E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81177-1B1E-46DD-92EE-AC40CC1B4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AC42C-5563-4411-A599-448726708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83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F602DB-4557-4D3E-A12F-1B59ADB3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FA279-24F3-4E02-BB61-1D4298A58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0A15BE-BB4E-439F-B2B7-654CB5F03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4F7D51-844A-4820-8429-F00D995FA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A547E4-E671-435A-8B43-4D8CAE6A8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228CDE-F262-4FE1-B011-B6EBA81A5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722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9CD22-8340-4660-9A2A-11B401710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2C0183-956A-4E1F-9C78-4874D910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C057C6-9ADE-4737-8E77-349B6FBAA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17D5F9-E681-46F0-A84B-9AF9397C5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BA69B5-7C9D-4B6C-8E2F-5B6D99749B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7247D0-2E3D-4249-B98D-E396D344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EAAFA6-9E39-4267-8F6B-FCE961CF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6B8733-50B1-4531-94BA-5946F837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51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26C56-6BC9-43A7-AC17-28D23650B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58D55B7-36D0-4F84-9242-F719D78B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916952-156A-4008-9A58-27EE98C64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39D487-F9B9-4EB7-8F45-558B23353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601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932248-1341-457D-ADC1-7522FBF37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B07588D-7B16-42A3-BB2E-3189D0B51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288DE4-D237-4123-882B-F5FE2E6B0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46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B740EA-2844-4700-9BBF-0EA46F39B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E3B2A8-DA22-4E19-A5D5-EEDC081B8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ED4735-8CB3-4774-B7FA-A4C91CF30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5166D5-B3F0-489C-9D06-8A8FEB7E5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B99DE-51FA-4FE7-A53A-E4C95468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1BA24-BB00-4B06-9E4B-AC18AF58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839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61416-E950-497F-8FDD-5FE1A979A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B34D66-934E-4BED-A19D-E353465E4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B3DCED-D7B2-44A5-A495-85B9E010E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157EE5-2B1D-412D-A217-0AC5574B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F22187-4E7A-45CA-9BCD-A081237F5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04A8AE-8FF5-48B9-A47F-407C54D0E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07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B54462-E0D3-4D83-AB4D-EF9C3C5BD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B33791-003F-43CF-A9A7-92CCAC539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A1F652-6CD7-49E8-AF2A-F068F77A8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EEA73-D203-4FB8-887A-179C44DAA01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97248F-3D49-46E0-8E3C-E16FD43F9A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B5169B-9A51-4E13-AB39-4F065F638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BF3BB-B65B-4DCB-8EF9-B525F223DB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996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5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8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DCB1349-50B2-41C8-8552-44F26A2AB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6400"/>
            <a:ext cx="12192000" cy="604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246FEF5-3A71-41EF-A7A7-B72A666B98D5}"/>
              </a:ext>
            </a:extLst>
          </p:cNvPr>
          <p:cNvSpPr/>
          <p:nvPr/>
        </p:nvSpPr>
        <p:spPr>
          <a:xfrm>
            <a:off x="0" y="0"/>
            <a:ext cx="12192000" cy="4064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367C5BD-9A04-47B4-8BC1-CB3452D60B3B}"/>
              </a:ext>
            </a:extLst>
          </p:cNvPr>
          <p:cNvSpPr/>
          <p:nvPr/>
        </p:nvSpPr>
        <p:spPr>
          <a:xfrm>
            <a:off x="0" y="6451600"/>
            <a:ext cx="12192000" cy="4064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E62C82-05E7-4F19-829C-6179B3800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21" y="2261327"/>
            <a:ext cx="657317" cy="5334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773A8E-0202-403E-AA14-5FD41717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64" y="5445686"/>
            <a:ext cx="657317" cy="53347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F7AF95E-384D-4AD2-8D6F-D9655822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579" y="2392569"/>
            <a:ext cx="657317" cy="53347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BFF29E3-D80B-45EB-92D7-16211B2C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176" y="5529842"/>
            <a:ext cx="657317" cy="53347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1E1298A-984F-4DC2-9031-5453A24B6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341" y="4649729"/>
            <a:ext cx="657317" cy="53347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061D869-FDC7-4FB8-9D31-462F734C6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6541" y="1479869"/>
            <a:ext cx="657317" cy="53347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646209-5709-46F5-A7C1-59A00CB7E0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14D34-624C-4B61-9163-85FEBEFE10E3}"/>
              </a:ext>
            </a:extLst>
          </p:cNvPr>
          <p:cNvSpPr txBox="1"/>
          <p:nvPr/>
        </p:nvSpPr>
        <p:spPr>
          <a:xfrm>
            <a:off x="166744" y="1458464"/>
            <a:ext cx="7149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Project_Aphelios</a:t>
            </a:r>
            <a:endParaRPr lang="ko-KR" altLang="en-US" sz="54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025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2EEB674-3994-49EA-B294-50AC8352094F}"/>
              </a:ext>
            </a:extLst>
          </p:cNvPr>
          <p:cNvGrpSpPr/>
          <p:nvPr/>
        </p:nvGrpSpPr>
        <p:grpSpPr>
          <a:xfrm>
            <a:off x="-2" y="-1"/>
            <a:ext cx="12192002" cy="6870182"/>
            <a:chOff x="-2" y="-1"/>
            <a:chExt cx="12192002" cy="687018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5CCA3D5-ADCE-417D-9977-C3F9DFC96E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2731"/>
              <a:ext cx="12192000" cy="6267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CB306DD-38D4-4A36-B20C-2514C6F3B3EB}"/>
                </a:ext>
              </a:extLst>
            </p:cNvPr>
            <p:cNvGrpSpPr/>
            <p:nvPr/>
          </p:nvGrpSpPr>
          <p:grpSpPr>
            <a:xfrm>
              <a:off x="-2" y="-1"/>
              <a:ext cx="12192001" cy="6870182"/>
              <a:chOff x="-2" y="-1"/>
              <a:chExt cx="12192001" cy="6870182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1AA873BA-38A1-45E6-BC92-D33FF3ECD433}"/>
                  </a:ext>
                </a:extLst>
              </p:cNvPr>
              <p:cNvGrpSpPr/>
              <p:nvPr/>
            </p:nvGrpSpPr>
            <p:grpSpPr>
              <a:xfrm>
                <a:off x="-2" y="-1"/>
                <a:ext cx="12192001" cy="6870182"/>
                <a:chOff x="-2" y="-1"/>
                <a:chExt cx="12192001" cy="6870182"/>
              </a:xfrm>
            </p:grpSpPr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B628BCE6-38AD-4D4A-98B1-36621316E870}"/>
                    </a:ext>
                  </a:extLst>
                </p:cNvPr>
                <p:cNvSpPr/>
                <p:nvPr/>
              </p:nvSpPr>
              <p:spPr>
                <a:xfrm>
                  <a:off x="-2" y="1559"/>
                  <a:ext cx="12192000" cy="6868622"/>
                </a:xfrm>
                <a:prstGeom prst="rect">
                  <a:avLst/>
                </a:prstGeom>
                <a:solidFill>
                  <a:schemeClr val="tx1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6FA23DEF-AAC9-40C2-AF59-9F682CF87E45}"/>
                    </a:ext>
                  </a:extLst>
                </p:cNvPr>
                <p:cNvSpPr/>
                <p:nvPr/>
              </p:nvSpPr>
              <p:spPr>
                <a:xfrm>
                  <a:off x="-1" y="-1"/>
                  <a:ext cx="12192000" cy="609601"/>
                </a:xfrm>
                <a:prstGeom prst="rect">
                  <a:avLst/>
                </a:prstGeom>
                <a:solidFill>
                  <a:srgbClr val="2929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ko-KR" altLang="en-US" dirty="0"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rPr>
                    <a:t>게임 플레이</a:t>
                  </a:r>
                </a:p>
              </p:txBody>
            </p:sp>
          </p:grpSp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CF2A31C0-4563-4701-932D-0C785A02A9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28612" y="35858"/>
                <a:ext cx="537882" cy="5378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944EE6-B4C4-4783-9088-54F4F4D123B6}"/>
              </a:ext>
            </a:extLst>
          </p:cNvPr>
          <p:cNvGrpSpPr/>
          <p:nvPr/>
        </p:nvGrpSpPr>
        <p:grpSpPr>
          <a:xfrm>
            <a:off x="170328" y="756159"/>
            <a:ext cx="4561064" cy="2397003"/>
            <a:chOff x="277905" y="362392"/>
            <a:chExt cx="4561064" cy="239700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274670-2AE6-4927-9742-B577E9FFE686}"/>
                </a:ext>
              </a:extLst>
            </p:cNvPr>
            <p:cNvSpPr txBox="1"/>
            <p:nvPr/>
          </p:nvSpPr>
          <p:spPr>
            <a:xfrm>
              <a:off x="277905" y="728070"/>
              <a:ext cx="4561064" cy="2031325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2070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년의 </a:t>
              </a:r>
              <a:r>
                <a:rPr lang="ko-KR" altLang="en-US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기술이 발전된 미래를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 배경으로 하고 있는 </a:t>
              </a:r>
              <a:r>
                <a:rPr lang="en-US" altLang="ko-KR" b="1" dirty="0">
                  <a:solidFill>
                    <a:srgbClr val="66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Project_Aphelios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는 회색톤의 밀폐된 공간인 우주정거장에서 자신이 몸 담고 있는  기업의 </a:t>
              </a:r>
              <a:r>
                <a:rPr lang="ko-KR" altLang="en-US" sz="1800" b="1" dirty="0">
                  <a:solidFill>
                    <a:srgbClr val="66FFFF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비리와 악독함을 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알아가며</a:t>
              </a:r>
              <a:r>
                <a:rPr lang="en-US" altLang="ko-KR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, 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기업의 위험한 </a:t>
              </a:r>
              <a:r>
                <a:rPr lang="ko-KR" altLang="en-US" b="1" dirty="0">
                  <a:solidFill>
                    <a:srgbClr val="66FFFF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기술을 훔쳐</a:t>
              </a:r>
              <a:r>
                <a:rPr lang="en-US" altLang="ko-KR" b="1" dirty="0">
                  <a:solidFill>
                    <a:srgbClr val="66FFFF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, </a:t>
              </a:r>
              <a:r>
                <a:rPr lang="ko-KR" altLang="en-US" b="1" dirty="0">
                  <a:solidFill>
                    <a:srgbClr val="66FFFF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지구로 가져가 </a:t>
              </a:r>
              <a:r>
                <a:rPr lang="ko-KR" altLang="en-US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기업의 비리를 폭로하는 주인공의 이야기를 그리고 있습니다</a:t>
              </a:r>
              <a:r>
                <a:rPr lang="en-US" altLang="ko-KR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.</a:t>
              </a:r>
              <a:endParaRPr lang="en-US" altLang="ko-KR" sz="1800" dirty="0">
                <a:solidFill>
                  <a:schemeClr val="bg1"/>
                </a:solidFill>
                <a:latin typeface="Noto Sans KR" panose="020B0500000000000000" pitchFamily="34" charset="-127"/>
                <a:ea typeface="에스코어 드림 4 Regular" panose="020B0503030302020204"/>
                <a:cs typeface="맑은 고딕 Semilight" panose="020B0502040204020203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62303B-F644-48A5-B92E-3BCEDF7DA919}"/>
                </a:ext>
              </a:extLst>
            </p:cNvPr>
            <p:cNvSpPr txBox="1"/>
            <p:nvPr/>
          </p:nvSpPr>
          <p:spPr>
            <a:xfrm>
              <a:off x="277905" y="362392"/>
              <a:ext cx="1615340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Concept-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컨셉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F1FBA63E-F905-4526-80A1-1B5A5F8A7776}"/>
              </a:ext>
            </a:extLst>
          </p:cNvPr>
          <p:cNvSpPr/>
          <p:nvPr/>
        </p:nvSpPr>
        <p:spPr>
          <a:xfrm>
            <a:off x="4979528" y="1121837"/>
            <a:ext cx="6873172" cy="5555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6F1B89-5FB5-4F42-BFE1-4E9EFFFB6773}"/>
              </a:ext>
            </a:extLst>
          </p:cNvPr>
          <p:cNvSpPr txBox="1"/>
          <p:nvPr/>
        </p:nvSpPr>
        <p:spPr>
          <a:xfrm>
            <a:off x="4979528" y="756159"/>
            <a:ext cx="298162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ExReference-</a:t>
            </a:r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예시 레퍼런스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8521EC1-114E-4148-81E5-A62189F1CE5B}"/>
              </a:ext>
            </a:extLst>
          </p:cNvPr>
          <p:cNvGrpSpPr/>
          <p:nvPr/>
        </p:nvGrpSpPr>
        <p:grpSpPr>
          <a:xfrm>
            <a:off x="233263" y="3899737"/>
            <a:ext cx="4561064" cy="2674002"/>
            <a:chOff x="277905" y="362392"/>
            <a:chExt cx="4561064" cy="267400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595853B-AB6E-43DE-84A1-A02A42A9375B}"/>
                </a:ext>
              </a:extLst>
            </p:cNvPr>
            <p:cNvSpPr txBox="1"/>
            <p:nvPr/>
          </p:nvSpPr>
          <p:spPr>
            <a:xfrm>
              <a:off x="277905" y="728070"/>
              <a:ext cx="4561064" cy="230832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맵의 전체적인 분위기는 무채색계열을 사용하여 </a:t>
              </a:r>
              <a:r>
                <a:rPr lang="ko-KR" altLang="en-US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채색하여 주세요</a:t>
              </a:r>
              <a:r>
                <a:rPr lang="en-US" altLang="ko-KR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.</a:t>
              </a:r>
            </a:p>
            <a:p>
              <a:endPara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에스코어 드림 4 Regular" panose="020B0503030302020204"/>
                <a:cs typeface="맑은 고딕 Semilight" panose="020B0502040204020203" pitchFamily="50" charset="-127"/>
              </a:endParaRPr>
            </a:p>
            <a:p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밝기를 적극적으로 사용하여 스토리 상황에 맞는 분위기를 연출할 것입니다</a:t>
              </a:r>
              <a:r>
                <a:rPr lang="en-US" altLang="ko-KR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.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 </a:t>
              </a:r>
              <a:endParaRPr lang="en-US" altLang="ko-KR" sz="1800" dirty="0">
                <a:solidFill>
                  <a:schemeClr val="bg1"/>
                </a:solidFill>
                <a:latin typeface="Noto Sans KR" panose="020B0500000000000000" pitchFamily="34" charset="-127"/>
                <a:ea typeface="에스코어 드림 4 Regular" panose="020B0503030302020204"/>
                <a:cs typeface="맑은 고딕 Semilight" panose="020B0502040204020203" pitchFamily="50" charset="-127"/>
              </a:endParaRPr>
            </a:p>
            <a:p>
              <a:endParaRPr lang="en-US" altLang="ko-KR" sz="1800" dirty="0">
                <a:solidFill>
                  <a:schemeClr val="bg1"/>
                </a:solidFill>
                <a:latin typeface="Noto Sans KR" panose="020B0500000000000000" pitchFamily="34" charset="-127"/>
                <a:ea typeface="에스코어 드림 4 Regular" panose="020B0503030302020204"/>
                <a:cs typeface="맑은 고딕 Semilight" panose="020B0502040204020203" pitchFamily="50" charset="-127"/>
              </a:endParaRPr>
            </a:p>
            <a:p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또한 간간이 우주라는 것을 알기 </a:t>
              </a:r>
              <a:r>
                <a:rPr lang="ko-KR" altLang="en-US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쉽게 선체 내부에 유리창문을 배치 시킬 것입니다</a:t>
              </a:r>
              <a:r>
                <a:rPr lang="en-US" altLang="ko-KR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. </a:t>
              </a:r>
              <a:r>
                <a:rPr lang="ko-KR" altLang="en-US" sz="1800" dirty="0">
                  <a:solidFill>
                    <a:schemeClr val="bg1"/>
                  </a:solidFill>
                  <a:latin typeface="Noto Sans KR" panose="020B0500000000000000" pitchFamily="34" charset="-127"/>
                  <a:ea typeface="에스코어 드림 4 Regular" panose="020B0503030302020204"/>
                  <a:cs typeface="맑은 고딕 Semilight" panose="020B0502040204020203" pitchFamily="50" charset="-127"/>
                </a:rPr>
                <a:t> </a:t>
              </a:r>
              <a:endParaRPr lang="en-US" altLang="ko-KR" sz="1800" dirty="0">
                <a:solidFill>
                  <a:schemeClr val="bg1"/>
                </a:solidFill>
                <a:latin typeface="Noto Sans KR" panose="020B0500000000000000" pitchFamily="34" charset="-127"/>
                <a:ea typeface="에스코어 드림 4 Regular" panose="020B0503030302020204"/>
                <a:cs typeface="맑은 고딕 Semilight" panose="020B0502040204020203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A986007-BDBB-4047-9282-76AEE452FEED}"/>
                </a:ext>
              </a:extLst>
            </p:cNvPr>
            <p:cNvSpPr txBox="1"/>
            <p:nvPr/>
          </p:nvSpPr>
          <p:spPr>
            <a:xfrm>
              <a:off x="277905" y="362392"/>
              <a:ext cx="1615340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b="0" i="0" dirty="0">
                  <a:solidFill>
                    <a:schemeClr val="bg1"/>
                  </a:solidFill>
                  <a:effectLst/>
                  <a:latin typeface="noto"/>
                  <a:ea typeface="에스코어 드림 4 Regular" panose="020B0503030302020204"/>
                </a:rPr>
                <a:t>Emphasis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/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강조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5293FC1-3D6D-46F6-B941-A8BF71B37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011" y="1235848"/>
            <a:ext cx="1997790" cy="222094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18D41E9-41B9-4904-8320-040B54D2B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011" y="3969032"/>
            <a:ext cx="4029434" cy="213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1DDBA52-1C38-4489-A3E0-282447A3A640}"/>
              </a:ext>
            </a:extLst>
          </p:cNvPr>
          <p:cNvSpPr txBox="1"/>
          <p:nvPr/>
        </p:nvSpPr>
        <p:spPr>
          <a:xfrm>
            <a:off x="5165011" y="3520690"/>
            <a:ext cx="10374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ExRef. </a:t>
            </a:r>
            <a:r>
              <a:rPr lang="ko-KR" altLang="en-US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실험실</a:t>
            </a:r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A</a:t>
            </a:r>
            <a:endParaRPr lang="ko-KR" altLang="en-US" sz="1050" dirty="0">
              <a:solidFill>
                <a:schemeClr val="bg1">
                  <a:lumMod val="50000"/>
                </a:schemeClr>
              </a:solidFill>
              <a:latin typeface="에스코어 드림 7 ExtraBold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290151B-D4E7-4FFE-98E9-36DA84D66F87}"/>
              </a:ext>
            </a:extLst>
          </p:cNvPr>
          <p:cNvGrpSpPr/>
          <p:nvPr/>
        </p:nvGrpSpPr>
        <p:grpSpPr>
          <a:xfrm>
            <a:off x="8416114" y="1229494"/>
            <a:ext cx="2225001" cy="2506962"/>
            <a:chOff x="7347152" y="1249145"/>
            <a:chExt cx="2225001" cy="2506962"/>
          </a:xfrm>
        </p:grpSpPr>
        <p:pic>
          <p:nvPicPr>
            <p:cNvPr id="25" name="Picture 6">
              <a:extLst>
                <a:ext uri="{FF2B5EF4-FFF2-40B4-BE49-F238E27FC236}">
                  <a16:creationId xmlns:a16="http://schemas.microsoft.com/office/drawing/2014/main" id="{024D0326-607E-4C43-93DF-C54EC04FAB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4503" y="1249145"/>
              <a:ext cx="2207650" cy="22076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5CAF0A2-3C20-4B1D-BA33-8C9D6F7A5DCC}"/>
                </a:ext>
              </a:extLst>
            </p:cNvPr>
            <p:cNvSpPr txBox="1"/>
            <p:nvPr/>
          </p:nvSpPr>
          <p:spPr>
            <a:xfrm>
              <a:off x="7347152" y="3502191"/>
              <a:ext cx="90281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  <a:latin typeface="에스코어 드림 7 ExtraBold"/>
                </a:rPr>
                <a:t>ExRef. </a:t>
              </a:r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  <a:latin typeface="에스코어 드림 7 ExtraBold"/>
                </a:rPr>
                <a:t>통로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  <a:latin typeface="에스코어 드림 7 ExtraBold"/>
                </a:rPr>
                <a:t>A</a:t>
              </a:r>
              <a:endParaRPr lang="ko-KR" altLang="en-US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5CBDA33-AB9D-4A89-8C96-2400E0C8E952}"/>
              </a:ext>
            </a:extLst>
          </p:cNvPr>
          <p:cNvSpPr txBox="1"/>
          <p:nvPr/>
        </p:nvSpPr>
        <p:spPr>
          <a:xfrm>
            <a:off x="5165011" y="6169309"/>
            <a:ext cx="10326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ExRef. </a:t>
            </a:r>
            <a:r>
              <a:rPr lang="ko-KR" altLang="en-US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실험실</a:t>
            </a:r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B</a:t>
            </a:r>
            <a:endParaRPr lang="ko-KR" altLang="en-US" sz="1050" dirty="0">
              <a:solidFill>
                <a:schemeClr val="bg1">
                  <a:lumMod val="50000"/>
                </a:schemeClr>
              </a:solidFill>
              <a:latin typeface="에스코어 드림 7 ExtraBold"/>
            </a:endParaRPr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6A52371D-CC48-432C-84EF-136AB8BCC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5560" y="3969767"/>
            <a:ext cx="2132073" cy="213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C31C8716-6F29-408D-8112-1F807BA852F9}"/>
              </a:ext>
            </a:extLst>
          </p:cNvPr>
          <p:cNvSpPr txBox="1"/>
          <p:nvPr/>
        </p:nvSpPr>
        <p:spPr>
          <a:xfrm>
            <a:off x="9415560" y="6158116"/>
            <a:ext cx="8980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ExRef. </a:t>
            </a:r>
            <a:r>
              <a:rPr lang="ko-KR" altLang="en-US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통로</a:t>
            </a:r>
            <a:r>
              <a:rPr lang="en-US" altLang="ko-KR" sz="1050" dirty="0">
                <a:solidFill>
                  <a:schemeClr val="bg1">
                    <a:lumMod val="50000"/>
                  </a:schemeClr>
                </a:solidFill>
                <a:latin typeface="에스코어 드림 7 ExtraBold"/>
              </a:rPr>
              <a:t>B</a:t>
            </a:r>
            <a:endParaRPr lang="ko-KR" altLang="en-US" sz="1050" dirty="0">
              <a:solidFill>
                <a:schemeClr val="bg1">
                  <a:lumMod val="50000"/>
                </a:schemeClr>
              </a:solidFill>
              <a:latin typeface="에스코어 드림 7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21904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2EEB674-3994-49EA-B294-50AC8352094F}"/>
              </a:ext>
            </a:extLst>
          </p:cNvPr>
          <p:cNvGrpSpPr/>
          <p:nvPr/>
        </p:nvGrpSpPr>
        <p:grpSpPr>
          <a:xfrm>
            <a:off x="-2" y="-1"/>
            <a:ext cx="12192002" cy="6870182"/>
            <a:chOff x="-2" y="-1"/>
            <a:chExt cx="12192002" cy="687018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5CCA3D5-ADCE-417D-9977-C3F9DFC96E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2731"/>
              <a:ext cx="12192000" cy="6267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CB306DD-38D4-4A36-B20C-2514C6F3B3EB}"/>
                </a:ext>
              </a:extLst>
            </p:cNvPr>
            <p:cNvGrpSpPr/>
            <p:nvPr/>
          </p:nvGrpSpPr>
          <p:grpSpPr>
            <a:xfrm>
              <a:off x="-2" y="-1"/>
              <a:ext cx="12192001" cy="6870182"/>
              <a:chOff x="-2" y="-1"/>
              <a:chExt cx="12192001" cy="6870182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1AA873BA-38A1-45E6-BC92-D33FF3ECD433}"/>
                  </a:ext>
                </a:extLst>
              </p:cNvPr>
              <p:cNvGrpSpPr/>
              <p:nvPr/>
            </p:nvGrpSpPr>
            <p:grpSpPr>
              <a:xfrm>
                <a:off x="-2" y="-1"/>
                <a:ext cx="12192001" cy="6870182"/>
                <a:chOff x="-2" y="-1"/>
                <a:chExt cx="12192001" cy="6870182"/>
              </a:xfrm>
            </p:grpSpPr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B628BCE6-38AD-4D4A-98B1-36621316E870}"/>
                    </a:ext>
                  </a:extLst>
                </p:cNvPr>
                <p:cNvSpPr/>
                <p:nvPr/>
              </p:nvSpPr>
              <p:spPr>
                <a:xfrm>
                  <a:off x="-2" y="1559"/>
                  <a:ext cx="12192000" cy="6868622"/>
                </a:xfrm>
                <a:prstGeom prst="rect">
                  <a:avLst/>
                </a:prstGeom>
                <a:solidFill>
                  <a:schemeClr val="tx1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6FA23DEF-AAC9-40C2-AF59-9F682CF87E45}"/>
                    </a:ext>
                  </a:extLst>
                </p:cNvPr>
                <p:cNvSpPr/>
                <p:nvPr/>
              </p:nvSpPr>
              <p:spPr>
                <a:xfrm>
                  <a:off x="-1" y="-1"/>
                  <a:ext cx="12192000" cy="609601"/>
                </a:xfrm>
                <a:prstGeom prst="rect">
                  <a:avLst/>
                </a:prstGeom>
                <a:solidFill>
                  <a:srgbClr val="2929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ko-KR" altLang="en-US" dirty="0"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rPr>
                    <a:t>게임 플레이</a:t>
                  </a:r>
                </a:p>
              </p:txBody>
            </p:sp>
          </p:grpSp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CF2A31C0-4563-4701-932D-0C785A02A9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28612" y="35858"/>
                <a:ext cx="537882" cy="5378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944EE6-B4C4-4783-9088-54F4F4D123B6}"/>
              </a:ext>
            </a:extLst>
          </p:cNvPr>
          <p:cNvGrpSpPr/>
          <p:nvPr/>
        </p:nvGrpSpPr>
        <p:grpSpPr>
          <a:xfrm>
            <a:off x="170328" y="756159"/>
            <a:ext cx="4561064" cy="1012009"/>
            <a:chOff x="277905" y="362392"/>
            <a:chExt cx="4561064" cy="101200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274670-2AE6-4927-9742-B577E9FFE686}"/>
                </a:ext>
              </a:extLst>
            </p:cNvPr>
            <p:cNvSpPr txBox="1"/>
            <p:nvPr/>
          </p:nvSpPr>
          <p:spPr>
            <a:xfrm>
              <a:off x="277905" y="728070"/>
              <a:ext cx="4561064" cy="64633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Project_Aphelios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에 등장하는 모든 맵 들을 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합쳐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표현한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전체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지도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입니다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  <a:endParaRPr lang="en-US" altLang="ko-KR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62303B-F644-48A5-B92E-3BCEDF7DA919}"/>
                </a:ext>
              </a:extLst>
            </p:cNvPr>
            <p:cNvSpPr txBox="1"/>
            <p:nvPr/>
          </p:nvSpPr>
          <p:spPr>
            <a:xfrm>
              <a:off x="277905" y="362392"/>
              <a:ext cx="2539316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Overall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Map-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전체 지도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6429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2EEB674-3994-49EA-B294-50AC8352094F}"/>
              </a:ext>
            </a:extLst>
          </p:cNvPr>
          <p:cNvGrpSpPr/>
          <p:nvPr/>
        </p:nvGrpSpPr>
        <p:grpSpPr>
          <a:xfrm>
            <a:off x="-2" y="-1"/>
            <a:ext cx="12192002" cy="6870182"/>
            <a:chOff x="-2" y="-1"/>
            <a:chExt cx="12192002" cy="687018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5CCA3D5-ADCE-417D-9977-C3F9DFC96E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2731"/>
              <a:ext cx="12192000" cy="6267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CB306DD-38D4-4A36-B20C-2514C6F3B3EB}"/>
                </a:ext>
              </a:extLst>
            </p:cNvPr>
            <p:cNvGrpSpPr/>
            <p:nvPr/>
          </p:nvGrpSpPr>
          <p:grpSpPr>
            <a:xfrm>
              <a:off x="-2" y="-1"/>
              <a:ext cx="12192001" cy="6870182"/>
              <a:chOff x="-2" y="-1"/>
              <a:chExt cx="12192001" cy="6870182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1AA873BA-38A1-45E6-BC92-D33FF3ECD433}"/>
                  </a:ext>
                </a:extLst>
              </p:cNvPr>
              <p:cNvGrpSpPr/>
              <p:nvPr/>
            </p:nvGrpSpPr>
            <p:grpSpPr>
              <a:xfrm>
                <a:off x="-2" y="-1"/>
                <a:ext cx="12192001" cy="6870182"/>
                <a:chOff x="-2" y="-1"/>
                <a:chExt cx="12192001" cy="6870182"/>
              </a:xfrm>
            </p:grpSpPr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B628BCE6-38AD-4D4A-98B1-36621316E870}"/>
                    </a:ext>
                  </a:extLst>
                </p:cNvPr>
                <p:cNvSpPr/>
                <p:nvPr/>
              </p:nvSpPr>
              <p:spPr>
                <a:xfrm>
                  <a:off x="-2" y="1559"/>
                  <a:ext cx="12192000" cy="6868622"/>
                </a:xfrm>
                <a:prstGeom prst="rect">
                  <a:avLst/>
                </a:prstGeom>
                <a:solidFill>
                  <a:schemeClr val="tx1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6FA23DEF-AAC9-40C2-AF59-9F682CF87E45}"/>
                    </a:ext>
                  </a:extLst>
                </p:cNvPr>
                <p:cNvSpPr/>
                <p:nvPr/>
              </p:nvSpPr>
              <p:spPr>
                <a:xfrm>
                  <a:off x="-1" y="-1"/>
                  <a:ext cx="12192000" cy="609601"/>
                </a:xfrm>
                <a:prstGeom prst="rect">
                  <a:avLst/>
                </a:prstGeom>
                <a:solidFill>
                  <a:srgbClr val="2929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ko-KR" altLang="en-US" dirty="0"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rPr>
                    <a:t>게임 플레이</a:t>
                  </a:r>
                </a:p>
              </p:txBody>
            </p:sp>
          </p:grpSp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CF2A31C0-4563-4701-932D-0C785A02A9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28612" y="35858"/>
                <a:ext cx="537882" cy="5378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944EE6-B4C4-4783-9088-54F4F4D123B6}"/>
              </a:ext>
            </a:extLst>
          </p:cNvPr>
          <p:cNvGrpSpPr/>
          <p:nvPr/>
        </p:nvGrpSpPr>
        <p:grpSpPr>
          <a:xfrm>
            <a:off x="170327" y="756159"/>
            <a:ext cx="11851345" cy="1012009"/>
            <a:chOff x="277904" y="362392"/>
            <a:chExt cx="11851345" cy="101200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274670-2AE6-4927-9742-B577E9FFE686}"/>
                </a:ext>
              </a:extLst>
            </p:cNvPr>
            <p:cNvSpPr txBox="1"/>
            <p:nvPr/>
          </p:nvSpPr>
          <p:spPr>
            <a:xfrm>
              <a:off x="277904" y="728070"/>
              <a:ext cx="11851345" cy="64633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플레이어가 게임을 시작하고 처음 보게 되는 맵으로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스토리의 시작을 알리는 맵입니다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플레이어는 이 곳에서 실험중인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첫번째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무기를 입수하고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무기의 기능에 대해 배우게 됩니다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  <a:endParaRPr lang="en-US" altLang="ko-KR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62303B-F644-48A5-B92E-3BCEDF7DA919}"/>
                </a:ext>
              </a:extLst>
            </p:cNvPr>
            <p:cNvSpPr txBox="1"/>
            <p:nvPr/>
          </p:nvSpPr>
          <p:spPr>
            <a:xfrm>
              <a:off x="277904" y="362392"/>
              <a:ext cx="4863067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1st Map. Physical Lab-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첫번째 맵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물리실험실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6E41F27D-0E85-4254-BB09-E53F1A1E0AFD}"/>
              </a:ext>
            </a:extLst>
          </p:cNvPr>
          <p:cNvSpPr/>
          <p:nvPr/>
        </p:nvSpPr>
        <p:spPr>
          <a:xfrm>
            <a:off x="170327" y="1929467"/>
            <a:ext cx="8344499" cy="47771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6681EC-28A0-4A56-B668-B4230155990A}"/>
              </a:ext>
            </a:extLst>
          </p:cNvPr>
          <p:cNvSpPr/>
          <p:nvPr/>
        </p:nvSpPr>
        <p:spPr>
          <a:xfrm>
            <a:off x="285226" y="1988192"/>
            <a:ext cx="8120543" cy="4639112"/>
          </a:xfrm>
          <a:prstGeom prst="roundRect">
            <a:avLst>
              <a:gd name="adj" fmla="val 274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158642A-AEC8-460C-B87F-50117E1EE0E5}"/>
              </a:ext>
            </a:extLst>
          </p:cNvPr>
          <p:cNvSpPr/>
          <p:nvPr/>
        </p:nvSpPr>
        <p:spPr>
          <a:xfrm>
            <a:off x="1627465" y="2133846"/>
            <a:ext cx="6635691" cy="43371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569FFF-4816-4181-BB35-F73BF2DC082E}"/>
              </a:ext>
            </a:extLst>
          </p:cNvPr>
          <p:cNvSpPr/>
          <p:nvPr/>
        </p:nvSpPr>
        <p:spPr>
          <a:xfrm>
            <a:off x="383098" y="2133846"/>
            <a:ext cx="1244365" cy="9665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412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4F60DEEE-2DFF-4822-9E78-F5E2AFC407F5}"/>
              </a:ext>
            </a:extLst>
          </p:cNvPr>
          <p:cNvGrpSpPr/>
          <p:nvPr/>
        </p:nvGrpSpPr>
        <p:grpSpPr>
          <a:xfrm>
            <a:off x="-2" y="-5311"/>
            <a:ext cx="12192002" cy="6869824"/>
            <a:chOff x="-2" y="-5311"/>
            <a:chExt cx="12192002" cy="686982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7A68A5E-4E14-40FE-AEBC-0919A2F93E8B}"/>
                </a:ext>
              </a:extLst>
            </p:cNvPr>
            <p:cNvGrpSpPr/>
            <p:nvPr/>
          </p:nvGrpSpPr>
          <p:grpSpPr>
            <a:xfrm>
              <a:off x="-2" y="-5311"/>
              <a:ext cx="12192002" cy="6869824"/>
              <a:chOff x="-2" y="-5311"/>
              <a:chExt cx="12192002" cy="686982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CD1D48D3-6027-41D2-80C6-33ECA28468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2192000" cy="68645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56B1804-F68F-4725-BC38-1BCBDA6BD713}"/>
                  </a:ext>
                </a:extLst>
              </p:cNvPr>
              <p:cNvSpPr/>
              <p:nvPr/>
            </p:nvSpPr>
            <p:spPr>
              <a:xfrm>
                <a:off x="-2" y="-5311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A8D18A43-FD62-42CE-B49F-FA7E30C57265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</a:p>
            </p:txBody>
          </p:sp>
        </p:grp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C7C9F4B-92A8-4EF8-BD8A-9E14FA36CC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8612" y="35858"/>
              <a:ext cx="537882" cy="5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p4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24D5C5-B4D0-4F4C-9F06-9D95CC9C6FC1}"/>
              </a:ext>
            </a:extLst>
          </p:cNvPr>
          <p:cNvSpPr txBox="1"/>
          <p:nvPr/>
        </p:nvSpPr>
        <p:spPr>
          <a:xfrm>
            <a:off x="408452" y="1302365"/>
            <a:ext cx="98738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무기의 발사는 좌클릭으로 이루어진다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800100" lvl="1" indent="-342900">
              <a:buAutoNum type="arabicPeriod"/>
            </a:pPr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무기의 발사는 플레이어가 무기를 소유할 때만 가능하다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무기의 회수는 우클릭으로 이루어진다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우클릭을 한 번 누를 시 무기는 플레이어가 우클릭을 누른 시점의 좌표로 돌아온다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플레이어의 좌표를 항상 추적하여 돌아오지 않는다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lvl="1"/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무기의 회수는 플레이어와 콜라이더가 부딪혀야 회수된다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플레이어와 무기가 부딪힌다면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플레이어는 무기가 날아오는 반대의 방향으로 밀쳐진다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밀쳐지는 힘은</a:t>
            </a:r>
            <a:r>
              <a:rPr lang="en-US" altLang="ko-KR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무기가 날아오는 거리에 비례하여 보정 값에 따라 정해진다</a:t>
            </a:r>
            <a:r>
              <a:rPr lang="en-US" altLang="ko-KR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공중에서는 더 많은 힘을 받는다</a:t>
            </a:r>
            <a:r>
              <a:rPr lang="en-US" altLang="ko-KR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lvl="1"/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발사할 때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,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가장 먼저 닿은 오브젝트가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A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타입이면 해당 오브젝트에 영향을 주지 않고 무기가 박힌다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.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만약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,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가장 먼저 닿은 오브젝트가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B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Whitney"/>
              </a:rPr>
              <a:t>타입이면 무기는 그 자리에서 떨어진다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Whitney"/>
              </a:rPr>
              <a:t>.</a:t>
            </a:r>
          </a:p>
          <a:p>
            <a:pPr marL="342900" indent="-342900">
              <a:buFontTx/>
              <a:buAutoNum type="arabicPeriod"/>
            </a:pPr>
            <a:endParaRPr lang="en-US" altLang="ko-KR" dirty="0">
              <a:solidFill>
                <a:schemeClr val="bg1"/>
              </a:solidFill>
              <a:latin typeface="Whitney"/>
            </a:endParaRPr>
          </a:p>
          <a:p>
            <a:pPr marL="342900" indent="-342900">
              <a:buFontTx/>
              <a:buAutoNum type="arabicPeriod"/>
            </a:pP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267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CDA3CC72-8FB5-494C-ADA1-697AFA45BA0C}"/>
              </a:ext>
            </a:extLst>
          </p:cNvPr>
          <p:cNvSpPr txBox="1"/>
          <p:nvPr/>
        </p:nvSpPr>
        <p:spPr>
          <a:xfrm>
            <a:off x="-3203257" y="1768168"/>
            <a:ext cx="1903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무기 교체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강화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적과 퍼즐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p3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3076" name="Picture 4" descr="I wanted his vfx to incorporate this kind of ancient scratchy symbols. Normally our vfx are smooth and sharp but I thought it would be fitting to imply an ancient feeling that suggests they are star charts etched in stone.">
            <a:extLst>
              <a:ext uri="{FF2B5EF4-FFF2-40B4-BE49-F238E27FC236}">
                <a16:creationId xmlns:a16="http://schemas.microsoft.com/office/drawing/2014/main" id="{003A2CA9-08D5-4242-BE99-D86A48735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34100" y="-400110"/>
            <a:ext cx="112760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ere I wanted to show some of Aphelios' style and flair, imply the way he might move or stand.">
            <a:extLst>
              <a:ext uri="{FF2B5EF4-FFF2-40B4-BE49-F238E27FC236}">
                <a16:creationId xmlns:a16="http://schemas.microsoft.com/office/drawing/2014/main" id="{49ACC1E5-EBD7-49F2-AF08-EB53C62E8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-79375"/>
            <a:ext cx="12192000" cy="68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866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CDE8628-0ACD-4389-8418-C188619B0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pic>
        <p:nvPicPr>
          <p:cNvPr id="4098" name="Picture 2" descr="Mouse left button  free icon">
            <a:extLst>
              <a:ext uri="{FF2B5EF4-FFF2-40B4-BE49-F238E27FC236}">
                <a16:creationId xmlns:a16="http://schemas.microsoft.com/office/drawing/2014/main" id="{9E68966E-6295-4903-9B3A-F32E1E5EE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285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6C4671-1984-4527-9708-4FF1E875FE5A}"/>
              </a:ext>
            </a:extLst>
          </p:cNvPr>
          <p:cNvSpPr txBox="1"/>
          <p:nvPr/>
        </p:nvSpPr>
        <p:spPr>
          <a:xfrm>
            <a:off x="170327" y="1728240"/>
            <a:ext cx="9873841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무기의 발사는 좌클릭으로 이루어진다</a:t>
            </a:r>
            <a:r>
              <a:rPr lang="en-US" altLang="ko-KR" dirty="0"/>
              <a:t>.</a:t>
            </a:r>
          </a:p>
          <a:p>
            <a:pPr marL="800100" lvl="1" indent="-342900">
              <a:buAutoNum type="arabicPeriod"/>
            </a:pPr>
            <a:r>
              <a:rPr lang="ko-KR" altLang="en-US" sz="1600" i="1" dirty="0"/>
              <a:t>무기의 발사는 플레이어가 무기를 소유할 때만 가능하다</a:t>
            </a:r>
            <a:r>
              <a:rPr lang="en-US" altLang="ko-KR" sz="1600" i="1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무기의 회수는 우클릭으로 이루어진다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무기는 플레이어가 우클릭을 누른 시점의 좌표로 돌아온다</a:t>
            </a:r>
            <a:r>
              <a:rPr lang="en-US" altLang="ko-KR" dirty="0"/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600" i="1" dirty="0"/>
              <a:t>플레이어의 좌표를 항상 추적하여 돌아오지 않는다</a:t>
            </a:r>
            <a:r>
              <a:rPr lang="en-US" altLang="ko-KR" sz="1600" i="1" dirty="0"/>
              <a:t>.</a:t>
            </a:r>
          </a:p>
          <a:p>
            <a:pPr lvl="1"/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무기의 회수는 플레이어와 콜라이더가 부딪혀야 회수된다</a:t>
            </a:r>
            <a:r>
              <a:rPr lang="en-US" altLang="ko-KR" dirty="0"/>
              <a:t>.</a:t>
            </a:r>
          </a:p>
          <a:p>
            <a:pPr marL="342900" indent="-342900">
              <a:buFontTx/>
              <a:buAutoNum type="arabicPeriod"/>
            </a:pPr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플레이어와 무기가 부딪힌다면</a:t>
            </a:r>
            <a:r>
              <a:rPr lang="en-US" altLang="ko-KR" dirty="0"/>
              <a:t>, </a:t>
            </a:r>
            <a:r>
              <a:rPr lang="ko-KR" altLang="en-US" dirty="0"/>
              <a:t>플레이어는 무기가 날아오는 반대의 방향으로 밀쳐진다</a:t>
            </a:r>
            <a:r>
              <a:rPr lang="en-US" altLang="ko-KR" dirty="0"/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800" i="1" dirty="0"/>
              <a:t>밀쳐지는 힘은</a:t>
            </a:r>
            <a:r>
              <a:rPr lang="en-US" altLang="ko-KR" sz="1800" i="1" dirty="0"/>
              <a:t>, </a:t>
            </a:r>
            <a:r>
              <a:rPr lang="ko-KR" altLang="en-US" sz="1800" i="1" dirty="0"/>
              <a:t>무기가 날아오는 거리에 비례하여 보정 값에 따라 정해진다</a:t>
            </a:r>
            <a:r>
              <a:rPr lang="en-US" altLang="ko-KR" sz="1800" i="1" dirty="0"/>
              <a:t>.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sz="1800" i="1" dirty="0"/>
              <a:t>공중에서는 더 많은 힘을 받는다</a:t>
            </a:r>
            <a:r>
              <a:rPr lang="en-US" altLang="ko-KR" sz="1800" i="1" dirty="0"/>
              <a:t>.</a:t>
            </a:r>
          </a:p>
          <a:p>
            <a:pPr lvl="1"/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b="0" i="0" dirty="0">
                <a:effectLst/>
                <a:latin typeface="Whitney"/>
              </a:rPr>
              <a:t>발사할 때</a:t>
            </a:r>
            <a:r>
              <a:rPr lang="en-US" altLang="ko-KR" b="0" i="0" dirty="0">
                <a:effectLst/>
                <a:latin typeface="Whitney"/>
              </a:rPr>
              <a:t>, </a:t>
            </a:r>
            <a:r>
              <a:rPr lang="ko-KR" altLang="en-US" b="0" i="0" dirty="0">
                <a:effectLst/>
                <a:latin typeface="Whitney"/>
              </a:rPr>
              <a:t>가장 먼저 닿은 오브젝트가 </a:t>
            </a:r>
            <a:r>
              <a:rPr lang="en-US" altLang="ko-KR" b="0" i="0" dirty="0">
                <a:effectLst/>
                <a:latin typeface="Whitney"/>
              </a:rPr>
              <a:t>A</a:t>
            </a:r>
            <a:r>
              <a:rPr lang="ko-KR" altLang="en-US" b="0" i="0" dirty="0">
                <a:effectLst/>
                <a:latin typeface="Whitney"/>
              </a:rPr>
              <a:t>타입이면 해당 오브젝트에 영향을 주지 않고 무기가 박힌다</a:t>
            </a:r>
            <a:r>
              <a:rPr lang="en-US" altLang="ko-KR" b="0" i="0" dirty="0">
                <a:effectLst/>
                <a:latin typeface="Whitney"/>
              </a:rPr>
              <a:t>. </a:t>
            </a:r>
            <a:r>
              <a:rPr lang="ko-KR" altLang="en-US" b="0" i="0" dirty="0">
                <a:effectLst/>
                <a:latin typeface="Whitney"/>
              </a:rPr>
              <a:t>만약</a:t>
            </a:r>
            <a:r>
              <a:rPr lang="en-US" altLang="ko-KR" b="0" i="0" dirty="0">
                <a:effectLst/>
                <a:latin typeface="Whitney"/>
              </a:rPr>
              <a:t>, </a:t>
            </a:r>
            <a:r>
              <a:rPr lang="ko-KR" altLang="en-US" b="0" i="0" dirty="0">
                <a:effectLst/>
                <a:latin typeface="Whitney"/>
              </a:rPr>
              <a:t>가장 먼저 닿은 오브젝트가 </a:t>
            </a:r>
            <a:r>
              <a:rPr lang="en-US" altLang="ko-KR" b="0" i="0" dirty="0">
                <a:effectLst/>
                <a:latin typeface="Whitney"/>
              </a:rPr>
              <a:t>B</a:t>
            </a:r>
            <a:r>
              <a:rPr lang="ko-KR" altLang="en-US" b="0" i="0" dirty="0">
                <a:effectLst/>
                <a:latin typeface="Whitney"/>
              </a:rPr>
              <a:t>타입이면 무기는 그 자리에서 떨어진다</a:t>
            </a:r>
            <a:r>
              <a:rPr lang="en-US" altLang="ko-KR" b="0" i="0" dirty="0">
                <a:effectLst/>
                <a:latin typeface="Whitney"/>
              </a:rPr>
              <a:t>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9775E3-FE27-403D-A93E-5C00921CE873}"/>
              </a:ext>
            </a:extLst>
          </p:cNvPr>
          <p:cNvSpPr txBox="1"/>
          <p:nvPr/>
        </p:nvSpPr>
        <p:spPr>
          <a:xfrm>
            <a:off x="3575807" y="1358908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Tx/>
              <a:buAutoNum type="arabicPeriod"/>
            </a:pPr>
            <a:r>
              <a:rPr lang="ko-KR" altLang="en-US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공중에서는 더 많은 힘을 받는다</a:t>
            </a:r>
            <a:r>
              <a:rPr lang="en-US" altLang="ko-KR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1971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3FE55BC7-175E-4440-B139-AA99C932D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60462F4-5BF1-413F-A4AF-33C03785CA3C}"/>
              </a:ext>
            </a:extLst>
          </p:cNvPr>
          <p:cNvGrpSpPr/>
          <p:nvPr/>
        </p:nvGrpSpPr>
        <p:grpSpPr>
          <a:xfrm>
            <a:off x="115993" y="719416"/>
            <a:ext cx="5728457" cy="1566007"/>
            <a:chOff x="177043" y="711236"/>
            <a:chExt cx="5728457" cy="156600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84AB8C0-BB32-4729-A5A6-A5EF064FBBD3}"/>
                </a:ext>
              </a:extLst>
            </p:cNvPr>
            <p:cNvGrpSpPr/>
            <p:nvPr/>
          </p:nvGrpSpPr>
          <p:grpSpPr>
            <a:xfrm>
              <a:off x="177043" y="711236"/>
              <a:ext cx="5728457" cy="1566007"/>
              <a:chOff x="170325" y="756159"/>
              <a:chExt cx="5728457" cy="1566007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756071-F1B9-4FD8-A1CF-C3C7595AEEBE}"/>
                  </a:ext>
                </a:extLst>
              </p:cNvPr>
              <p:cNvSpPr txBox="1"/>
              <p:nvPr/>
            </p:nvSpPr>
            <p:spPr>
              <a:xfrm>
                <a:off x="1336813" y="1121837"/>
                <a:ext cx="4561969" cy="120032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 dirty="0">
                    <a:solidFill>
                      <a:srgbClr val="66FFFF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첫번째 무기로써</a:t>
                </a:r>
                <a:r>
                  <a:rPr lang="en-US" altLang="ko-KR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, </a:t>
                </a:r>
                <a:r>
                  <a:rPr lang="ko-KR" altLang="en-US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발사한 투사체가 발사한</a:t>
                </a:r>
                <a:endPara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r>
                  <a:rPr lang="ko-KR" altLang="en-US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주체에게 </a:t>
                </a:r>
                <a:r>
                  <a:rPr lang="ko-KR" altLang="en-US" b="1" dirty="0">
                    <a:solidFill>
                      <a:srgbClr val="66FFFF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돌아오는 점에서 </a:t>
                </a:r>
                <a:r>
                  <a:rPr lang="ko-KR" altLang="en-US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아이디어를 얻어와 퍼즐게임에 어울리는 새로운 규칙들을 새로운 무기로 만들어 보았습니다</a:t>
                </a:r>
                <a:r>
                  <a:rPr lang="en-US" altLang="ko-KR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.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3FD25E3-9232-4A14-9BDA-EA1D9FD033D6}"/>
                  </a:ext>
                </a:extLst>
              </p:cNvPr>
              <p:cNvSpPr txBox="1"/>
              <p:nvPr/>
            </p:nvSpPr>
            <p:spPr>
              <a:xfrm>
                <a:off x="170327" y="756159"/>
                <a:ext cx="3280529" cy="369332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First Weapon-</a:t>
                </a:r>
                <a:r>
                  <a:rPr lang="ko-KR" altLang="en-US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미정</a:t>
                </a:r>
                <a:endPara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EBDA0B6-703E-4D96-8885-A0D1284DE190}"/>
                  </a:ext>
                </a:extLst>
              </p:cNvPr>
              <p:cNvSpPr txBox="1"/>
              <p:nvPr/>
            </p:nvSpPr>
            <p:spPr>
              <a:xfrm>
                <a:off x="170325" y="1121836"/>
                <a:ext cx="1166487" cy="120032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altLang="ko-KR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endParaRPr lang="en-US" altLang="ko-KR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endParaRPr lang="en-US" altLang="ko-KR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endParaRPr lang="en-US" altLang="ko-KR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</p:grp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C689BDD8-FC9A-4A13-B159-D6DE610C43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977" y="1212005"/>
              <a:ext cx="936805" cy="936805"/>
            </a:xfrm>
            <a:prstGeom prst="rect">
              <a:avLst/>
            </a:prstGeom>
            <a:ln w="889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83536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A5F93824-B1BB-4AF7-BE96-B90608B51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0365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96CF6D7-AFC6-4A9A-AB95-3EA84D3C4AE9}"/>
              </a:ext>
            </a:extLst>
          </p:cNvPr>
          <p:cNvGrpSpPr/>
          <p:nvPr/>
        </p:nvGrpSpPr>
        <p:grpSpPr>
          <a:xfrm>
            <a:off x="3548035" y="150482"/>
            <a:ext cx="1949208" cy="3493817"/>
            <a:chOff x="-3714694" y="-538224"/>
            <a:chExt cx="1949208" cy="3493817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105CE991-FBEE-4981-B807-A78C8F801C8F}"/>
                </a:ext>
              </a:extLst>
            </p:cNvPr>
            <p:cNvSpPr/>
            <p:nvPr/>
          </p:nvSpPr>
          <p:spPr>
            <a:xfrm>
              <a:off x="-3562350" y="-538224"/>
              <a:ext cx="742950" cy="74295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22B2C91-CEE5-45D4-8A2A-23A00F4234D0}"/>
                </a:ext>
              </a:extLst>
            </p:cNvPr>
            <p:cNvSpPr/>
            <p:nvPr/>
          </p:nvSpPr>
          <p:spPr>
            <a:xfrm>
              <a:off x="-3462338" y="71508"/>
              <a:ext cx="542925" cy="1705533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95228B5A-F0A7-4043-BD64-8395E8DCB69A}"/>
                </a:ext>
              </a:extLst>
            </p:cNvPr>
            <p:cNvSpPr/>
            <p:nvPr/>
          </p:nvSpPr>
          <p:spPr>
            <a:xfrm rot="163735">
              <a:off x="-3462340" y="1533565"/>
              <a:ext cx="181279" cy="1422028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52417433-2F29-4C86-BFD9-D0C9A9241DB4}"/>
                </a:ext>
              </a:extLst>
            </p:cNvPr>
            <p:cNvSpPr/>
            <p:nvPr/>
          </p:nvSpPr>
          <p:spPr>
            <a:xfrm rot="21210105">
              <a:off x="-3056421" y="1531385"/>
              <a:ext cx="181279" cy="1422028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1240A8B-2C07-4476-9E73-C869230D3A65}"/>
                </a:ext>
              </a:extLst>
            </p:cNvPr>
            <p:cNvSpPr/>
            <p:nvPr/>
          </p:nvSpPr>
          <p:spPr>
            <a:xfrm rot="15478064">
              <a:off x="-2567140" y="-416138"/>
              <a:ext cx="181279" cy="1422028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B5C48465-FFBE-4471-B621-7DB4A96B52F1}"/>
                </a:ext>
              </a:extLst>
            </p:cNvPr>
            <p:cNvSpPr/>
            <p:nvPr/>
          </p:nvSpPr>
          <p:spPr>
            <a:xfrm rot="2011457">
              <a:off x="-3714694" y="22340"/>
              <a:ext cx="181279" cy="1422028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Picture 14" descr="부메랑 무료 아이콘 의 Selman Icons">
            <a:extLst>
              <a:ext uri="{FF2B5EF4-FFF2-40B4-BE49-F238E27FC236}">
                <a16:creationId xmlns:a16="http://schemas.microsoft.com/office/drawing/2014/main" id="{2DD6011A-3FF3-4BB4-8460-1DC906B78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283206">
            <a:off x="4982553" y="6339311"/>
            <a:ext cx="656215" cy="65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4F6ECB83-5626-47C2-9333-C00915A0D236}"/>
              </a:ext>
            </a:extLst>
          </p:cNvPr>
          <p:cNvGrpSpPr/>
          <p:nvPr/>
        </p:nvGrpSpPr>
        <p:grpSpPr>
          <a:xfrm>
            <a:off x="4733697" y="4169302"/>
            <a:ext cx="990600" cy="990600"/>
            <a:chOff x="-2495550" y="2733675"/>
            <a:chExt cx="990600" cy="99060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F652EB9-4EC3-45F9-816F-81A47635A1A1}"/>
                </a:ext>
              </a:extLst>
            </p:cNvPr>
            <p:cNvSpPr/>
            <p:nvPr/>
          </p:nvSpPr>
          <p:spPr>
            <a:xfrm>
              <a:off x="-2495550" y="2733675"/>
              <a:ext cx="990600" cy="9906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E4C697-1A47-4B1F-9A0C-D735381B9127}"/>
                </a:ext>
              </a:extLst>
            </p:cNvPr>
            <p:cNvSpPr txBox="1"/>
            <p:nvPr/>
          </p:nvSpPr>
          <p:spPr>
            <a:xfrm>
              <a:off x="-2288650" y="3034784"/>
              <a:ext cx="7456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/>
                <a:t>1.5</a:t>
              </a:r>
              <a:r>
                <a:rPr lang="en-US" altLang="ko-KR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ko-KR" altLang="en-US" dirty="0"/>
            </a:p>
          </p:txBody>
        </p:sp>
      </p:grp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id="{B79FCEB3-1868-45A0-B9B3-26FCF9572F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15227" y="5161655"/>
            <a:ext cx="853944" cy="845249"/>
          </a:xfrm>
          <a:prstGeom prst="curvedConnector3">
            <a:avLst>
              <a:gd name="adj1" fmla="val 122502"/>
            </a:avLst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D9F8905-1004-46EC-8C1A-E2FD272C078E}"/>
              </a:ext>
            </a:extLst>
          </p:cNvPr>
          <p:cNvGrpSpPr/>
          <p:nvPr/>
        </p:nvGrpSpPr>
        <p:grpSpPr>
          <a:xfrm>
            <a:off x="6499709" y="5019560"/>
            <a:ext cx="1840186" cy="1905588"/>
            <a:chOff x="-2078233" y="3568131"/>
            <a:chExt cx="1840186" cy="1905588"/>
          </a:xfrm>
        </p:grpSpPr>
        <p:pic>
          <p:nvPicPr>
            <p:cNvPr id="17" name="Picture 14" descr="부메랑 무료 아이콘 의 Selman Icons">
              <a:extLst>
                <a:ext uri="{FF2B5EF4-FFF2-40B4-BE49-F238E27FC236}">
                  <a16:creationId xmlns:a16="http://schemas.microsoft.com/office/drawing/2014/main" id="{0D77B1FB-A3C4-4638-939E-FF6C1FDF67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36824">
              <a:off x="-1699744" y="4012022"/>
              <a:ext cx="1461697" cy="1461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AED9E8EC-F491-4D38-A981-463BA166B71F}"/>
                </a:ext>
              </a:extLst>
            </p:cNvPr>
            <p:cNvGrpSpPr/>
            <p:nvPr/>
          </p:nvGrpSpPr>
          <p:grpSpPr>
            <a:xfrm>
              <a:off x="-2078233" y="3568131"/>
              <a:ext cx="1521609" cy="1498108"/>
              <a:chOff x="-2078233" y="3568131"/>
              <a:chExt cx="1521609" cy="1498108"/>
            </a:xfrm>
          </p:grpSpPr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7429BAAA-A4C0-4E55-99E5-96672DCAAF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066268">
                <a:off x="-1928018" y="4076533"/>
                <a:ext cx="1133954" cy="932769"/>
              </a:xfrm>
              <a:prstGeom prst="rect">
                <a:avLst/>
              </a:prstGeom>
            </p:spPr>
          </p:pic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BD728E69-9EA3-4ABB-8EB5-92CC34BAD1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066268">
                <a:off x="-1806447" y="4136572"/>
                <a:ext cx="1009187" cy="830138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B8BE767-A4BF-4D90-80DB-24A35D3ED5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066268">
                <a:off x="-2078233" y="3988383"/>
                <a:ext cx="1310334" cy="1077856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E9CFB7DA-9E59-41FE-92F1-46CE07A2B9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922872">
                <a:off x="-1055757" y="3959281"/>
                <a:ext cx="567359" cy="430906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E8504A1F-D533-4F31-AF04-CA3A1B8BC4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922872">
                <a:off x="-1113261" y="3636358"/>
                <a:ext cx="567359" cy="4309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727171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5370469-4527-4142-AA61-C6B85BC08DC5}"/>
              </a:ext>
            </a:extLst>
          </p:cNvPr>
          <p:cNvSpPr/>
          <p:nvPr/>
        </p:nvSpPr>
        <p:spPr>
          <a:xfrm>
            <a:off x="0" y="0"/>
            <a:ext cx="12192000" cy="686862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9EDE415-5D59-4B50-BE97-B9D211437ED8}"/>
              </a:ext>
            </a:extLst>
          </p:cNvPr>
          <p:cNvGrpSpPr/>
          <p:nvPr/>
        </p:nvGrpSpPr>
        <p:grpSpPr>
          <a:xfrm>
            <a:off x="4801439" y="1958132"/>
            <a:ext cx="2347074" cy="923330"/>
            <a:chOff x="4801439" y="1958132"/>
            <a:chExt cx="2347074" cy="92333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29C6A4C-B949-48BA-9057-DE93A772F5A3}"/>
                </a:ext>
              </a:extLst>
            </p:cNvPr>
            <p:cNvGrpSpPr/>
            <p:nvPr/>
          </p:nvGrpSpPr>
          <p:grpSpPr>
            <a:xfrm>
              <a:off x="4801439" y="1958132"/>
              <a:ext cx="2347074" cy="923330"/>
              <a:chOff x="4670498" y="1859520"/>
              <a:chExt cx="2347074" cy="923330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39987DC-4765-4768-A620-49E306440CF1}"/>
                  </a:ext>
                </a:extLst>
              </p:cNvPr>
              <p:cNvSpPr txBox="1"/>
              <p:nvPr/>
            </p:nvSpPr>
            <p:spPr>
              <a:xfrm>
                <a:off x="5114477" y="1978969"/>
                <a:ext cx="190309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개요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en-US" altLang="ko-KR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 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컨셉 소개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7D6D1C9-8893-488F-B296-425AE0236D26}"/>
                  </a:ext>
                </a:extLst>
              </p:cNvPr>
              <p:cNvSpPr txBox="1"/>
              <p:nvPr/>
            </p:nvSpPr>
            <p:spPr>
              <a:xfrm>
                <a:off x="4670498" y="1859520"/>
                <a:ext cx="645795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5400" dirty="0">
                    <a:solidFill>
                      <a:srgbClr val="66FFFF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1</a:t>
                </a:r>
                <a:endParaRPr lang="ko-KR" altLang="en-US" sz="5400" dirty="0">
                  <a:solidFill>
                    <a:srgbClr val="66FFFF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DEE292B-D6B2-4439-ACFC-8985EE520CD8}"/>
                </a:ext>
              </a:extLst>
            </p:cNvPr>
            <p:cNvSpPr/>
            <p:nvPr/>
          </p:nvSpPr>
          <p:spPr>
            <a:xfrm>
              <a:off x="5365824" y="2431452"/>
              <a:ext cx="45719" cy="22388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A36C668-C340-40C5-9CA4-EA29ECF089F6}"/>
              </a:ext>
            </a:extLst>
          </p:cNvPr>
          <p:cNvGrpSpPr/>
          <p:nvPr/>
        </p:nvGrpSpPr>
        <p:grpSpPr>
          <a:xfrm>
            <a:off x="4801439" y="3279339"/>
            <a:ext cx="2347074" cy="923330"/>
            <a:chOff x="4801439" y="1958132"/>
            <a:chExt cx="2347074" cy="92333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3DCA621-56B2-4E6C-8BBC-F463643C1935}"/>
                </a:ext>
              </a:extLst>
            </p:cNvPr>
            <p:cNvGrpSpPr/>
            <p:nvPr/>
          </p:nvGrpSpPr>
          <p:grpSpPr>
            <a:xfrm>
              <a:off x="4801439" y="1958132"/>
              <a:ext cx="2347074" cy="923330"/>
              <a:chOff x="4670498" y="1859520"/>
              <a:chExt cx="2347074" cy="923330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2ED9740-A10D-472C-91A3-F67AEF79EBDF}"/>
                  </a:ext>
                </a:extLst>
              </p:cNvPr>
              <p:cNvSpPr txBox="1"/>
              <p:nvPr/>
            </p:nvSpPr>
            <p:spPr>
              <a:xfrm>
                <a:off x="5114477" y="1978969"/>
                <a:ext cx="190309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기획 의도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en-US" altLang="ko-KR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 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설계 방향 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D2144F2-D283-40E5-93F2-AC532B938545}"/>
                  </a:ext>
                </a:extLst>
              </p:cNvPr>
              <p:cNvSpPr txBox="1"/>
              <p:nvPr/>
            </p:nvSpPr>
            <p:spPr>
              <a:xfrm>
                <a:off x="4670498" y="1859520"/>
                <a:ext cx="645795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5400" dirty="0">
                    <a:solidFill>
                      <a:srgbClr val="66FFFF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2</a:t>
                </a:r>
                <a:endParaRPr lang="ko-KR" altLang="en-US" sz="5400" dirty="0">
                  <a:solidFill>
                    <a:srgbClr val="66FFFF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endParaRPr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2226EBC-557F-4838-90D3-F0F6F5F3E84E}"/>
                </a:ext>
              </a:extLst>
            </p:cNvPr>
            <p:cNvSpPr/>
            <p:nvPr/>
          </p:nvSpPr>
          <p:spPr>
            <a:xfrm>
              <a:off x="5365824" y="2431452"/>
              <a:ext cx="45719" cy="22388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C2CAC63-A2F7-4333-8118-91AF82CA7510}"/>
              </a:ext>
            </a:extLst>
          </p:cNvPr>
          <p:cNvGrpSpPr/>
          <p:nvPr/>
        </p:nvGrpSpPr>
        <p:grpSpPr>
          <a:xfrm>
            <a:off x="4801439" y="4415880"/>
            <a:ext cx="2723486" cy="923330"/>
            <a:chOff x="4801439" y="1958132"/>
            <a:chExt cx="2723486" cy="92333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98DB6898-527B-48C9-92E8-72F223DFEA82}"/>
                </a:ext>
              </a:extLst>
            </p:cNvPr>
            <p:cNvGrpSpPr/>
            <p:nvPr/>
          </p:nvGrpSpPr>
          <p:grpSpPr>
            <a:xfrm>
              <a:off x="4801439" y="1958132"/>
              <a:ext cx="2723486" cy="923330"/>
              <a:chOff x="4670498" y="1859520"/>
              <a:chExt cx="2723486" cy="92333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E202B62-5BF1-4CC3-93D6-5B0DFA805766}"/>
                  </a:ext>
                </a:extLst>
              </p:cNvPr>
              <p:cNvSpPr txBox="1"/>
              <p:nvPr/>
            </p:nvSpPr>
            <p:spPr>
              <a:xfrm>
                <a:off x="5114477" y="1978969"/>
                <a:ext cx="2279507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en-US" altLang="ko-KR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 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구조 소개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D5FC66E-D8C9-4D6A-974C-055D4FC05C33}"/>
                  </a:ext>
                </a:extLst>
              </p:cNvPr>
              <p:cNvSpPr txBox="1"/>
              <p:nvPr/>
            </p:nvSpPr>
            <p:spPr>
              <a:xfrm>
                <a:off x="4670498" y="1859520"/>
                <a:ext cx="645795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5400" dirty="0">
                    <a:solidFill>
                      <a:srgbClr val="66FFFF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3</a:t>
                </a:r>
                <a:endParaRPr lang="ko-KR" altLang="en-US" sz="5400" dirty="0">
                  <a:solidFill>
                    <a:srgbClr val="66FFFF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endParaRP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2FA9C4D-F8B5-4164-9FE9-C8EA453900E0}"/>
                </a:ext>
              </a:extLst>
            </p:cNvPr>
            <p:cNvSpPr/>
            <p:nvPr/>
          </p:nvSpPr>
          <p:spPr>
            <a:xfrm>
              <a:off x="5365824" y="2431452"/>
              <a:ext cx="45719" cy="22388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C86AC2C-BDC8-4030-91FC-370F119EA618}"/>
              </a:ext>
            </a:extLst>
          </p:cNvPr>
          <p:cNvGrpSpPr/>
          <p:nvPr/>
        </p:nvGrpSpPr>
        <p:grpSpPr>
          <a:xfrm>
            <a:off x="7404846" y="2543392"/>
            <a:ext cx="4787154" cy="2120004"/>
            <a:chOff x="277905" y="362392"/>
            <a:chExt cx="4787154" cy="212000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51A2FB6-5BF8-45B8-94CD-D6866B5D3F06}"/>
                </a:ext>
              </a:extLst>
            </p:cNvPr>
            <p:cNvSpPr txBox="1"/>
            <p:nvPr/>
          </p:nvSpPr>
          <p:spPr>
            <a:xfrm>
              <a:off x="277905" y="728070"/>
              <a:ext cx="4787154" cy="1754326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서기 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2070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년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물리력을 이용한 신무기 개발에 열을 올리고 있던 우주정거장에 누군가 침입하게 되고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정거장의 보안 프로그램이 실행되어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신무기의 최종테스트를 하고 있던 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는 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실험실에 갇히게 되는데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2B8ED70-B691-42E6-ACC2-01B903006CF1}"/>
                </a:ext>
              </a:extLst>
            </p:cNvPr>
            <p:cNvSpPr txBox="1"/>
            <p:nvPr/>
          </p:nvSpPr>
          <p:spPr>
            <a:xfrm>
              <a:off x="277905" y="362392"/>
              <a:ext cx="1246095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Scenario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0FFA075-E23E-47D3-BD58-88C04E518E3C}"/>
              </a:ext>
            </a:extLst>
          </p:cNvPr>
          <p:cNvGrpSpPr/>
          <p:nvPr/>
        </p:nvGrpSpPr>
        <p:grpSpPr>
          <a:xfrm>
            <a:off x="170328" y="756159"/>
            <a:ext cx="5576048" cy="1289008"/>
            <a:chOff x="277905" y="362392"/>
            <a:chExt cx="5576048" cy="128900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1455F84-20A5-4942-A9B4-08A4E78C128D}"/>
                </a:ext>
              </a:extLst>
            </p:cNvPr>
            <p:cNvSpPr txBox="1"/>
            <p:nvPr/>
          </p:nvSpPr>
          <p:spPr>
            <a:xfrm>
              <a:off x="277905" y="728070"/>
              <a:ext cx="5576048" cy="92333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주어진</a:t>
              </a:r>
              <a:r>
                <a:rPr lang="ko-KR" altLang="en-US" b="1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b="1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n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가지 무기를 사용하고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무기의 효과들을 </a:t>
              </a:r>
              <a:endParaRPr lang="en-US" altLang="ko-KR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적절히 </a:t>
              </a:r>
              <a:r>
                <a:rPr lang="ko-KR" altLang="en-US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섞어 사용하여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주어진 </a:t>
              </a:r>
              <a:r>
                <a:rPr lang="ko-KR" altLang="en-US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퍼즐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을 해결하고 나오는 적들을 물리치는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슈팅 게임</a:t>
              </a:r>
              <a:endParaRPr lang="en-US" altLang="ko-KR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064842A-4955-4203-9B51-8C058314D0BD}"/>
                </a:ext>
              </a:extLst>
            </p:cNvPr>
            <p:cNvSpPr txBox="1"/>
            <p:nvPr/>
          </p:nvSpPr>
          <p:spPr>
            <a:xfrm>
              <a:off x="277905" y="362392"/>
              <a:ext cx="1246095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Outline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4058486-6B50-4A09-B38B-C509C822B8DA}"/>
              </a:ext>
            </a:extLst>
          </p:cNvPr>
          <p:cNvGrpSpPr/>
          <p:nvPr/>
        </p:nvGrpSpPr>
        <p:grpSpPr>
          <a:xfrm>
            <a:off x="4801439" y="5367263"/>
            <a:ext cx="3293937" cy="950446"/>
            <a:chOff x="4801439" y="1958132"/>
            <a:chExt cx="3293937" cy="950446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250E3E4C-8EEF-4DF2-9239-B576A951EB0C}"/>
                </a:ext>
              </a:extLst>
            </p:cNvPr>
            <p:cNvGrpSpPr/>
            <p:nvPr/>
          </p:nvGrpSpPr>
          <p:grpSpPr>
            <a:xfrm>
              <a:off x="4801439" y="1958132"/>
              <a:ext cx="3293937" cy="950446"/>
              <a:chOff x="4670498" y="1859520"/>
              <a:chExt cx="3293937" cy="95044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3060B04-592E-4D52-A9E8-28166EB94702}"/>
                  </a:ext>
                </a:extLst>
              </p:cNvPr>
              <p:cNvSpPr txBox="1"/>
              <p:nvPr/>
            </p:nvSpPr>
            <p:spPr>
              <a:xfrm>
                <a:off x="5114477" y="1978969"/>
                <a:ext cx="2849958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튜토리얼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  <a:p>
                <a:r>
                  <a:rPr lang="en-US" altLang="ko-KR" sz="18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 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튜토리얼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,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컷씬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,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대화연출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NPC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리소스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 </a:t>
                </a:r>
                <a:endParaRPr lang="en-US" altLang="ko-KR" sz="18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9884CF2-44DF-4447-BC59-C3F5DAC1AD88}"/>
                  </a:ext>
                </a:extLst>
              </p:cNvPr>
              <p:cNvSpPr txBox="1"/>
              <p:nvPr/>
            </p:nvSpPr>
            <p:spPr>
              <a:xfrm>
                <a:off x="4670498" y="1859520"/>
                <a:ext cx="645795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5400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4</a:t>
                </a:r>
                <a:endParaRPr lang="ko-KR" altLang="en-US" sz="54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endParaRPr>
              </a:p>
            </p:txBody>
          </p:sp>
        </p:grp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C658A8DC-1A79-49D5-91DC-FDF4E762BFA3}"/>
                </a:ext>
              </a:extLst>
            </p:cNvPr>
            <p:cNvSpPr/>
            <p:nvPr/>
          </p:nvSpPr>
          <p:spPr>
            <a:xfrm>
              <a:off x="5365824" y="2431452"/>
              <a:ext cx="45719" cy="22388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31" name="표 3">
            <a:extLst>
              <a:ext uri="{FF2B5EF4-FFF2-40B4-BE49-F238E27FC236}">
                <a16:creationId xmlns:a16="http://schemas.microsoft.com/office/drawing/2014/main" id="{4B845BFE-C485-4AAD-927B-953DA2E0D6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7811828"/>
              </p:ext>
            </p:extLst>
          </p:nvPr>
        </p:nvGraphicFramePr>
        <p:xfrm>
          <a:off x="502407" y="4054704"/>
          <a:ext cx="5593593" cy="220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2261">
                  <a:extLst>
                    <a:ext uri="{9D8B030D-6E8A-4147-A177-3AD203B41FA5}">
                      <a16:colId xmlns:a16="http://schemas.microsoft.com/office/drawing/2014/main" val="3911882527"/>
                    </a:ext>
                  </a:extLst>
                </a:gridCol>
                <a:gridCol w="4471332">
                  <a:extLst>
                    <a:ext uri="{9D8B030D-6E8A-4147-A177-3AD203B41FA5}">
                      <a16:colId xmlns:a16="http://schemas.microsoft.com/office/drawing/2014/main" val="3855197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제목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Project_Aphelios(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가제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74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장르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퍼즐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 FPS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464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그래픽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3D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69647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타겟층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퍼즐게임과 액션게임을 좋아하는 사람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8822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소재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무기 교체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퍼즐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콤보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26049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플랫폼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PC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965735"/>
                  </a:ext>
                </a:extLst>
              </a:tr>
            </a:tbl>
          </a:graphicData>
        </a:graphic>
      </p:graphicFrame>
      <p:graphicFrame>
        <p:nvGraphicFramePr>
          <p:cNvPr id="32" name="표 3">
            <a:extLst>
              <a:ext uri="{FF2B5EF4-FFF2-40B4-BE49-F238E27FC236}">
                <a16:creationId xmlns:a16="http://schemas.microsoft.com/office/drawing/2014/main" id="{35848D65-BBA5-410B-A2E2-E3DD8A88A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856488"/>
              </p:ext>
            </p:extLst>
          </p:nvPr>
        </p:nvGraphicFramePr>
        <p:xfrm>
          <a:off x="654807" y="4207104"/>
          <a:ext cx="5593593" cy="220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2261">
                  <a:extLst>
                    <a:ext uri="{9D8B030D-6E8A-4147-A177-3AD203B41FA5}">
                      <a16:colId xmlns:a16="http://schemas.microsoft.com/office/drawing/2014/main" val="3911882527"/>
                    </a:ext>
                  </a:extLst>
                </a:gridCol>
                <a:gridCol w="4471332">
                  <a:extLst>
                    <a:ext uri="{9D8B030D-6E8A-4147-A177-3AD203B41FA5}">
                      <a16:colId xmlns:a16="http://schemas.microsoft.com/office/drawing/2014/main" val="3855197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제목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Project_Aphelios(</a:t>
                      </a:r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가제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74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장르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퍼즐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, FPS</a:t>
                      </a: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464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그래픽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3D</a:t>
                      </a: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69647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타겟층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퍼즐게임과 액션게임을 좋아하는 사람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8822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소재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무기 교체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퍼즐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bg1"/>
                          </a:solidFill>
                        </a:rPr>
                        <a:t>콤보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26049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플랫폼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chemeClr val="bg1"/>
                          </a:solidFill>
                        </a:rPr>
                        <a:t>PC</a:t>
                      </a: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9657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947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BB22CBBB-D8E4-4A90-9F02-2547219DE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622"/>
            <a:ext cx="12192000" cy="686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1D5E652-649D-450A-A6F0-430E949751D8}"/>
              </a:ext>
            </a:extLst>
          </p:cNvPr>
          <p:cNvSpPr/>
          <p:nvPr/>
        </p:nvSpPr>
        <p:spPr>
          <a:xfrm>
            <a:off x="0" y="-10622"/>
            <a:ext cx="12192000" cy="686862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805936-AC35-429A-9845-87A34EB6E567}"/>
              </a:ext>
            </a:extLst>
          </p:cNvPr>
          <p:cNvSpPr txBox="1"/>
          <p:nvPr/>
        </p:nvSpPr>
        <p:spPr>
          <a:xfrm>
            <a:off x="2521473" y="462784"/>
            <a:ext cx="7149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697E41-E191-47C8-B67A-07C7EF90C024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p1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487CE3D-0ED9-405D-8F70-42CD6348E87A}"/>
              </a:ext>
            </a:extLst>
          </p:cNvPr>
          <p:cNvGrpSpPr/>
          <p:nvPr/>
        </p:nvGrpSpPr>
        <p:grpSpPr>
          <a:xfrm>
            <a:off x="4346658" y="1859520"/>
            <a:ext cx="3498683" cy="4516739"/>
            <a:chOff x="4623341" y="2700465"/>
            <a:chExt cx="2676376" cy="3455155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17EFEC4-B495-4841-B134-7ED395B87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23341" y="2700465"/>
              <a:ext cx="2676376" cy="145707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C651517A-32CE-45B4-B505-EC376232F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23341" y="3699508"/>
              <a:ext cx="2676376" cy="145707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A42D9FF-7DA0-4F41-A8BA-AC7893CBD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3341" y="4698550"/>
              <a:ext cx="2676376" cy="14570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076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5ABD380-5FA7-4480-B704-09F8B4165471}"/>
              </a:ext>
            </a:extLst>
          </p:cNvPr>
          <p:cNvGrpSpPr/>
          <p:nvPr/>
        </p:nvGrpSpPr>
        <p:grpSpPr>
          <a:xfrm>
            <a:off x="-1" y="-10622"/>
            <a:ext cx="12192001" cy="6868622"/>
            <a:chOff x="-1" y="-10622"/>
            <a:chExt cx="12192001" cy="6868622"/>
          </a:xfrm>
        </p:grpSpPr>
        <p:pic>
          <p:nvPicPr>
            <p:cNvPr id="2050" name="Picture 2" descr="The Reactor (Clay Render), , GavinGrigsby - CGSociety">
              <a:extLst>
                <a:ext uri="{FF2B5EF4-FFF2-40B4-BE49-F238E27FC236}">
                  <a16:creationId xmlns:a16="http://schemas.microsoft.com/office/drawing/2014/main" id="{A8AD25EA-9DF3-4F61-8EEE-D2018D9D6F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0" r="690" b="154"/>
            <a:stretch/>
          </p:blipFill>
          <p:spPr bwMode="auto">
            <a:xfrm>
              <a:off x="-1" y="0"/>
              <a:ext cx="12192001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5370469-4527-4142-AA61-C6B85BC08DC5}"/>
                </a:ext>
              </a:extLst>
            </p:cNvPr>
            <p:cNvSpPr/>
            <p:nvPr/>
          </p:nvSpPr>
          <p:spPr>
            <a:xfrm>
              <a:off x="-1" y="-10622"/>
              <a:ext cx="12192000" cy="6868622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9C8A5809-9D10-491B-A4C3-FF08D58F3C25}"/>
                </a:ext>
              </a:extLst>
            </p:cNvPr>
            <p:cNvSpPr/>
            <p:nvPr/>
          </p:nvSpPr>
          <p:spPr>
            <a:xfrm>
              <a:off x="170328" y="1866653"/>
              <a:ext cx="11896166" cy="2487196"/>
            </a:xfrm>
            <a:prstGeom prst="rect">
              <a:avLst/>
            </a:prstGeom>
            <a:solidFill>
              <a:schemeClr val="bg1">
                <a:lumMod val="5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B282812-33C6-40FB-A815-FB665A1915BB}"/>
              </a:ext>
            </a:extLst>
          </p:cNvPr>
          <p:cNvGrpSpPr/>
          <p:nvPr/>
        </p:nvGrpSpPr>
        <p:grpSpPr>
          <a:xfrm>
            <a:off x="-1" y="-1"/>
            <a:ext cx="12192000" cy="609601"/>
            <a:chOff x="-1" y="-1"/>
            <a:chExt cx="12192000" cy="60960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3EFD147-8C8D-46C7-A6CB-8008D4B4B42D}"/>
                </a:ext>
              </a:extLst>
            </p:cNvPr>
            <p:cNvSpPr/>
            <p:nvPr/>
          </p:nvSpPr>
          <p:spPr>
            <a:xfrm>
              <a:off x="-1" y="-1"/>
              <a:ext cx="12192000" cy="609601"/>
            </a:xfrm>
            <a:prstGeom prst="rect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게임 개요</a:t>
              </a: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92BCF5B-0C9A-46C6-A621-25EB13B50A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8612" y="35858"/>
              <a:ext cx="537882" cy="5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7AE17B2-91AD-4875-8C18-4E6F1579FE3C}"/>
              </a:ext>
            </a:extLst>
          </p:cNvPr>
          <p:cNvGrpSpPr/>
          <p:nvPr/>
        </p:nvGrpSpPr>
        <p:grpSpPr>
          <a:xfrm>
            <a:off x="170328" y="756159"/>
            <a:ext cx="4582647" cy="1012009"/>
            <a:chOff x="277905" y="362392"/>
            <a:chExt cx="4582647" cy="101200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44D1E54-C257-4101-BCD5-BAFC8ED42542}"/>
                </a:ext>
              </a:extLst>
            </p:cNvPr>
            <p:cNvSpPr txBox="1"/>
            <p:nvPr/>
          </p:nvSpPr>
          <p:spPr>
            <a:xfrm>
              <a:off x="277905" y="728070"/>
              <a:ext cx="4582647" cy="64633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개성 있는 무기를 사용하여 주어진 퍼즐과</a:t>
              </a:r>
              <a:endParaRPr lang="en-US" altLang="ko-KR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나타나는 적들을 물리치는 </a:t>
              </a:r>
              <a:r>
                <a:rPr lang="ko-KR" altLang="en-US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퍼즐게임</a:t>
              </a:r>
              <a:endParaRPr lang="en-US" altLang="ko-KR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55FA02-3852-455D-B782-E5AC1DF82BF4}"/>
                </a:ext>
              </a:extLst>
            </p:cNvPr>
            <p:cNvSpPr txBox="1"/>
            <p:nvPr/>
          </p:nvSpPr>
          <p:spPr>
            <a:xfrm>
              <a:off x="277905" y="362392"/>
              <a:ext cx="1742292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Summary-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요약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DA3CC72-8FB5-494C-ADA1-697AFA45BA0C}"/>
              </a:ext>
            </a:extLst>
          </p:cNvPr>
          <p:cNvSpPr txBox="1"/>
          <p:nvPr/>
        </p:nvSpPr>
        <p:spPr>
          <a:xfrm>
            <a:off x="-3203257" y="1768168"/>
            <a:ext cx="1903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무기 교체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강화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적과 퍼즐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8E41F57-940A-4585-8788-F50B9B3A3F02}"/>
              </a:ext>
            </a:extLst>
          </p:cNvPr>
          <p:cNvGrpSpPr/>
          <p:nvPr/>
        </p:nvGrpSpPr>
        <p:grpSpPr>
          <a:xfrm>
            <a:off x="170328" y="4506127"/>
            <a:ext cx="4724810" cy="2236640"/>
            <a:chOff x="324398" y="4253827"/>
            <a:chExt cx="4724810" cy="223664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FDD4E36-564B-4694-9E07-1932E0B33C84}"/>
                </a:ext>
              </a:extLst>
            </p:cNvPr>
            <p:cNvSpPr txBox="1"/>
            <p:nvPr/>
          </p:nvSpPr>
          <p:spPr>
            <a:xfrm>
              <a:off x="324398" y="4253827"/>
              <a:ext cx="1509273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Outline-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개요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FBBECEF1-F245-4A48-8DD4-C53175169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63"/>
            <a:stretch/>
          </p:blipFill>
          <p:spPr>
            <a:xfrm>
              <a:off x="324399" y="4616744"/>
              <a:ext cx="4724809" cy="1873723"/>
            </a:xfrm>
            <a:prstGeom prst="rect">
              <a:avLst/>
            </a:prstGeom>
          </p:spPr>
        </p:pic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3AFFCB32-9A05-4E74-8D44-D0055D9BDF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9636" y="1439497"/>
            <a:ext cx="12192000" cy="306131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C3C10FB-76C8-489A-AD9E-90C7CD6A9262}"/>
              </a:ext>
            </a:extLst>
          </p:cNvPr>
          <p:cNvSpPr txBox="1"/>
          <p:nvPr/>
        </p:nvSpPr>
        <p:spPr>
          <a:xfrm>
            <a:off x="1134788" y="3946818"/>
            <a:ext cx="1289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무기 교체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79A851D-D5B9-48A9-849A-D9A52FC1C1C8}"/>
              </a:ext>
            </a:extLst>
          </p:cNvPr>
          <p:cNvSpPr txBox="1"/>
          <p:nvPr/>
        </p:nvSpPr>
        <p:spPr>
          <a:xfrm>
            <a:off x="4522408" y="3911236"/>
            <a:ext cx="1289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무기 강화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649DCC-2E57-4E68-84DD-894274831BAB}"/>
              </a:ext>
            </a:extLst>
          </p:cNvPr>
          <p:cNvSpPr txBox="1"/>
          <p:nvPr/>
        </p:nvSpPr>
        <p:spPr>
          <a:xfrm>
            <a:off x="7341685" y="3944096"/>
            <a:ext cx="1289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적 처치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65D4356-65FD-4D58-9CE4-36BC6B0D057A}"/>
              </a:ext>
            </a:extLst>
          </p:cNvPr>
          <p:cNvSpPr txBox="1"/>
          <p:nvPr/>
        </p:nvSpPr>
        <p:spPr>
          <a:xfrm>
            <a:off x="10131784" y="3964747"/>
            <a:ext cx="1289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퍼즐 해결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EF7795AF-A46C-494A-AF00-5E09BFAC29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6864" y="4511438"/>
            <a:ext cx="4840644" cy="223132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6A6B0CA-F46A-4887-B902-354EA58E82B8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p2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9638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5F996B9-611E-48E8-9484-4A0005A94441}"/>
              </a:ext>
            </a:extLst>
          </p:cNvPr>
          <p:cNvGrpSpPr/>
          <p:nvPr/>
        </p:nvGrpSpPr>
        <p:grpSpPr>
          <a:xfrm>
            <a:off x="-1" y="-10622"/>
            <a:ext cx="12192001" cy="6868622"/>
            <a:chOff x="-1" y="-10622"/>
            <a:chExt cx="12192001" cy="686862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5ABD380-5FA7-4480-B704-09F8B4165471}"/>
                </a:ext>
              </a:extLst>
            </p:cNvPr>
            <p:cNvGrpSpPr/>
            <p:nvPr/>
          </p:nvGrpSpPr>
          <p:grpSpPr>
            <a:xfrm>
              <a:off x="-1" y="-10622"/>
              <a:ext cx="12192001" cy="6868622"/>
              <a:chOff x="-1" y="-10622"/>
              <a:chExt cx="12192001" cy="6868622"/>
            </a:xfrm>
          </p:grpSpPr>
          <p:pic>
            <p:nvPicPr>
              <p:cNvPr id="2050" name="Picture 2" descr="The Reactor (Clay Render), , GavinGrigsby - CGSociety">
                <a:extLst>
                  <a:ext uri="{FF2B5EF4-FFF2-40B4-BE49-F238E27FC236}">
                    <a16:creationId xmlns:a16="http://schemas.microsoft.com/office/drawing/2014/main" id="{A8AD25EA-9DF3-4F61-8EEE-D2018D9D6F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0" r="690" b="154"/>
              <a:stretch/>
            </p:blipFill>
            <p:spPr bwMode="auto">
              <a:xfrm>
                <a:off x="-1" y="0"/>
                <a:ext cx="12192001" cy="6858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370469-4527-4142-AA61-C6B85BC08DC5}"/>
                  </a:ext>
                </a:extLst>
              </p:cNvPr>
              <p:cNvSpPr/>
              <p:nvPr/>
            </p:nvSpPr>
            <p:spPr>
              <a:xfrm>
                <a:off x="-1" y="-10622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B282812-33C6-40FB-A815-FB665A1915BB}"/>
                </a:ext>
              </a:extLst>
            </p:cNvPr>
            <p:cNvGrpSpPr/>
            <p:nvPr/>
          </p:nvGrpSpPr>
          <p:grpSpPr>
            <a:xfrm>
              <a:off x="-1" y="-1"/>
              <a:ext cx="12192000" cy="609601"/>
              <a:chOff x="-1" y="-1"/>
              <a:chExt cx="12192000" cy="609601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3EFD147-8C8D-46C7-A6CB-8008D4B4B42D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기획 의도</a:t>
                </a:r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E92BCF5B-0C9A-46C6-A621-25EB13B50A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28612" y="35858"/>
                <a:ext cx="537882" cy="5378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7AE17B2-91AD-4875-8C18-4E6F1579FE3C}"/>
              </a:ext>
            </a:extLst>
          </p:cNvPr>
          <p:cNvGrpSpPr/>
          <p:nvPr/>
        </p:nvGrpSpPr>
        <p:grpSpPr>
          <a:xfrm>
            <a:off x="170328" y="756159"/>
            <a:ext cx="11688297" cy="2581669"/>
            <a:chOff x="277905" y="362392"/>
            <a:chExt cx="11688297" cy="258166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44D1E54-C257-4101-BCD5-BAFC8ED42542}"/>
                </a:ext>
              </a:extLst>
            </p:cNvPr>
            <p:cNvSpPr txBox="1"/>
            <p:nvPr/>
          </p:nvSpPr>
          <p:spPr>
            <a:xfrm>
              <a:off x="277906" y="728070"/>
              <a:ext cx="11688296" cy="221599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1)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난도 있는 퍼즐만 마주할 시 지루함을 유발할 수 있음 그걸 대비하여 적 사살이라는 액션 요소를 추가한다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</a:p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en-US" altLang="ko-KR" sz="20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한 가지 무기만 사용하는 상황을 방지하고 사용 빈도수를 비슷하게 맞추기 위하여 콤보 시스템을 추가한다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</a:p>
            <a:p>
              <a:endParaRPr lang="en-US" altLang="ko-KR" sz="2000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en-US" altLang="ko-KR" sz="20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3)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여러 무기를 사용하면 플레이어에게 혼동을 줄 수 있기에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단순하지만 활용성이 높은 무기를 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5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가지 추가한다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</a:p>
            <a:p>
              <a:endParaRPr lang="en-US" altLang="ko-KR" sz="2000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en-US" altLang="ko-KR" sz="20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4)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무기를 강화할 수 있는 지점을 만들어 난이도가 높아진 적을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퍼즐을 더 쉽게 클리어할 수 있게 한다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  <a:endParaRPr lang="en-US" altLang="ko-KR" sz="2000" b="1" dirty="0">
                <a:solidFill>
                  <a:srgbClr val="66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55FA02-3852-455D-B782-E5AC1DF82BF4}"/>
                </a:ext>
              </a:extLst>
            </p:cNvPr>
            <p:cNvSpPr txBox="1"/>
            <p:nvPr/>
          </p:nvSpPr>
          <p:spPr>
            <a:xfrm>
              <a:off x="277905" y="362392"/>
              <a:ext cx="1742292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Intention-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의도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DA3CC72-8FB5-494C-ADA1-697AFA45BA0C}"/>
              </a:ext>
            </a:extLst>
          </p:cNvPr>
          <p:cNvSpPr txBox="1"/>
          <p:nvPr/>
        </p:nvSpPr>
        <p:spPr>
          <a:xfrm>
            <a:off x="-3203257" y="1768168"/>
            <a:ext cx="1903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무기 교체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강화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적과 퍼즐</a:t>
            </a:r>
            <a:endParaRPr lang="en-US" altLang="ko-KR" sz="1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123C7E1-05AA-4AC2-8288-E427EADE7270}"/>
              </a:ext>
            </a:extLst>
          </p:cNvPr>
          <p:cNvGrpSpPr/>
          <p:nvPr/>
        </p:nvGrpSpPr>
        <p:grpSpPr>
          <a:xfrm>
            <a:off x="170328" y="3423689"/>
            <a:ext cx="11688297" cy="1319785"/>
            <a:chOff x="277905" y="362392"/>
            <a:chExt cx="11688297" cy="131978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19D62A-EFDD-4F78-B080-8B6F353EA391}"/>
                </a:ext>
              </a:extLst>
            </p:cNvPr>
            <p:cNvSpPr txBox="1"/>
            <p:nvPr/>
          </p:nvSpPr>
          <p:spPr>
            <a:xfrm>
              <a:off x="277906" y="728070"/>
              <a:ext cx="11688296" cy="95410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1)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난이도만 높은 퍼즐이 아닌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재미까지 잡은 퍼즐을 기획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r>
                <a:rPr lang="en-US" altLang="ko-KR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</a:t>
              </a:r>
              <a:r>
                <a:rPr lang="en-US" altLang="ko-KR" sz="1800" b="1" dirty="0">
                  <a:solidFill>
                    <a:srgbClr val="66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)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퍼즐을 클리어하는 방법을 여러 개로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혹은 열린 방향으로 만들어 정답이 아니더라도 클리어가 가능하게 한다</a:t>
              </a:r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F14F4C-C7D4-46BA-81BB-0D8E466EC5AB}"/>
                </a:ext>
              </a:extLst>
            </p:cNvPr>
            <p:cNvSpPr txBox="1"/>
            <p:nvPr/>
          </p:nvSpPr>
          <p:spPr>
            <a:xfrm>
              <a:off x="277905" y="362392"/>
              <a:ext cx="2934822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Additional Goal-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추가 목표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3C3E650D-7F15-486F-9171-617C4C53BFA6}"/>
              </a:ext>
            </a:extLst>
          </p:cNvPr>
          <p:cNvGrpSpPr/>
          <p:nvPr/>
        </p:nvGrpSpPr>
        <p:grpSpPr>
          <a:xfrm>
            <a:off x="170327" y="4825681"/>
            <a:ext cx="7897348" cy="1846660"/>
            <a:chOff x="170327" y="4825681"/>
            <a:chExt cx="7897348" cy="184666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66CD8BB-BB5B-43B8-AC31-D62CC8CCB055}"/>
                </a:ext>
              </a:extLst>
            </p:cNvPr>
            <p:cNvSpPr txBox="1"/>
            <p:nvPr/>
          </p:nvSpPr>
          <p:spPr>
            <a:xfrm>
              <a:off x="170327" y="4825681"/>
              <a:ext cx="3096747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Core Key word-</a:t>
              </a:r>
              <a:r>
                <a:rPr lang="ko-KR" altLang="en-US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핵심 키워드</a:t>
              </a:r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51FCC34-32F5-4C21-B876-F4A76779C2D4}"/>
                </a:ext>
              </a:extLst>
            </p:cNvPr>
            <p:cNvSpPr txBox="1"/>
            <p:nvPr/>
          </p:nvSpPr>
          <p:spPr>
            <a:xfrm>
              <a:off x="170329" y="5195013"/>
              <a:ext cx="7897346" cy="1477328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endPara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endParaRPr lang="en-US" altLang="ko-KR" sz="16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F001152D-8AE1-4926-9D4E-4ECC1C1200AC}"/>
              </a:ext>
            </a:extLst>
          </p:cNvPr>
          <p:cNvGrpSpPr/>
          <p:nvPr/>
        </p:nvGrpSpPr>
        <p:grpSpPr>
          <a:xfrm>
            <a:off x="333375" y="5253493"/>
            <a:ext cx="7469505" cy="1360367"/>
            <a:chOff x="3543299" y="5195011"/>
            <a:chExt cx="8001136" cy="1457189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220B17E7-75AB-49E6-B746-291FE403AAE8}"/>
                </a:ext>
              </a:extLst>
            </p:cNvPr>
            <p:cNvSpPr/>
            <p:nvPr/>
          </p:nvSpPr>
          <p:spPr>
            <a:xfrm>
              <a:off x="3543299" y="5195011"/>
              <a:ext cx="1457189" cy="1457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무기</a:t>
              </a:r>
              <a:endParaRPr lang="en-US" altLang="ko-KR" dirty="0"/>
            </a:p>
            <a:p>
              <a:pPr algn="ctr"/>
              <a:r>
                <a:rPr lang="ko-KR" altLang="en-US" dirty="0"/>
                <a:t>콤보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94C40193-4E9F-4068-B145-E7304A9672C1}"/>
                </a:ext>
              </a:extLst>
            </p:cNvPr>
            <p:cNvSpPr/>
            <p:nvPr/>
          </p:nvSpPr>
          <p:spPr>
            <a:xfrm>
              <a:off x="5179286" y="5195011"/>
              <a:ext cx="1457189" cy="1457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무기</a:t>
              </a:r>
              <a:endParaRPr lang="en-US" altLang="ko-KR" dirty="0"/>
            </a:p>
            <a:p>
              <a:pPr algn="ctr"/>
              <a:r>
                <a:rPr lang="ko-KR" altLang="en-US" dirty="0"/>
                <a:t>강화</a:t>
              </a: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CECB0888-6595-4410-8635-76F5475B67D7}"/>
                </a:ext>
              </a:extLst>
            </p:cNvPr>
            <p:cNvSpPr/>
            <p:nvPr/>
          </p:nvSpPr>
          <p:spPr>
            <a:xfrm>
              <a:off x="6815273" y="5195011"/>
              <a:ext cx="1457189" cy="1457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난이도</a:t>
              </a:r>
              <a:endParaRPr lang="en-US" altLang="ko-KR" dirty="0"/>
            </a:p>
            <a:p>
              <a:pPr algn="ctr"/>
              <a:r>
                <a:rPr lang="en-US" altLang="ko-KR" dirty="0"/>
                <a:t>&amp;</a:t>
              </a:r>
              <a:r>
                <a:rPr lang="ko-KR" altLang="en-US" dirty="0"/>
                <a:t>재미</a:t>
              </a: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449515A-0036-4263-9E80-4230902D98AF}"/>
                </a:ext>
              </a:extLst>
            </p:cNvPr>
            <p:cNvSpPr/>
            <p:nvPr/>
          </p:nvSpPr>
          <p:spPr>
            <a:xfrm>
              <a:off x="8451260" y="5195011"/>
              <a:ext cx="1457189" cy="1457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적 사살</a:t>
              </a: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774DBB8-3F04-4860-BC73-A6D64169572D}"/>
                </a:ext>
              </a:extLst>
            </p:cNvPr>
            <p:cNvSpPr/>
            <p:nvPr/>
          </p:nvSpPr>
          <p:spPr>
            <a:xfrm>
              <a:off x="10087246" y="5195011"/>
              <a:ext cx="1457189" cy="1457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활용성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p3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5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5F996B9-611E-48E8-9484-4A0005A94441}"/>
              </a:ext>
            </a:extLst>
          </p:cNvPr>
          <p:cNvGrpSpPr/>
          <p:nvPr/>
        </p:nvGrpSpPr>
        <p:grpSpPr>
          <a:xfrm>
            <a:off x="-1" y="-10622"/>
            <a:ext cx="12192001" cy="6868622"/>
            <a:chOff x="-1" y="-10622"/>
            <a:chExt cx="12192001" cy="686862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5ABD380-5FA7-4480-B704-09F8B4165471}"/>
                </a:ext>
              </a:extLst>
            </p:cNvPr>
            <p:cNvGrpSpPr/>
            <p:nvPr/>
          </p:nvGrpSpPr>
          <p:grpSpPr>
            <a:xfrm>
              <a:off x="-1" y="-10622"/>
              <a:ext cx="12192001" cy="6868622"/>
              <a:chOff x="-1" y="-10622"/>
              <a:chExt cx="12192001" cy="6868622"/>
            </a:xfrm>
          </p:grpSpPr>
          <p:pic>
            <p:nvPicPr>
              <p:cNvPr id="2050" name="Picture 2" descr="The Reactor (Clay Render), , GavinGrigsby - CGSociety">
                <a:extLst>
                  <a:ext uri="{FF2B5EF4-FFF2-40B4-BE49-F238E27FC236}">
                    <a16:creationId xmlns:a16="http://schemas.microsoft.com/office/drawing/2014/main" id="{A8AD25EA-9DF3-4F61-8EEE-D2018D9D6F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0" r="690" b="154"/>
              <a:stretch/>
            </p:blipFill>
            <p:spPr bwMode="auto">
              <a:xfrm>
                <a:off x="-1" y="0"/>
                <a:ext cx="12192001" cy="6858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370469-4527-4142-AA61-C6B85BC08DC5}"/>
                  </a:ext>
                </a:extLst>
              </p:cNvPr>
              <p:cNvSpPr/>
              <p:nvPr/>
            </p:nvSpPr>
            <p:spPr>
              <a:xfrm>
                <a:off x="-1" y="-10622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B282812-33C6-40FB-A815-FB665A1915BB}"/>
                </a:ext>
              </a:extLst>
            </p:cNvPr>
            <p:cNvGrpSpPr/>
            <p:nvPr/>
          </p:nvGrpSpPr>
          <p:grpSpPr>
            <a:xfrm>
              <a:off x="-1" y="-1"/>
              <a:ext cx="12192000" cy="609601"/>
              <a:chOff x="-1" y="-1"/>
              <a:chExt cx="12192000" cy="609601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3EFD147-8C8D-46C7-A6CB-8008D4B4B42D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기획 의도</a:t>
                </a:r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E92BCF5B-0C9A-46C6-A621-25EB13B50A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528612" y="35858"/>
                <a:ext cx="537882" cy="5378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p4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1AAD67-2A17-4B07-A8BB-504D3D347676}"/>
              </a:ext>
            </a:extLst>
          </p:cNvPr>
          <p:cNvGrpSpPr/>
          <p:nvPr/>
        </p:nvGrpSpPr>
        <p:grpSpPr>
          <a:xfrm>
            <a:off x="92074" y="1423155"/>
            <a:ext cx="11922828" cy="1613355"/>
            <a:chOff x="105860" y="855459"/>
            <a:chExt cx="12141873" cy="1642995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220B17E7-75AB-49E6-B746-291FE403AAE8}"/>
                </a:ext>
              </a:extLst>
            </p:cNvPr>
            <p:cNvSpPr/>
            <p:nvPr/>
          </p:nvSpPr>
          <p:spPr>
            <a:xfrm>
              <a:off x="105860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중력</a:t>
              </a:r>
              <a:endParaRPr lang="en-US" altLang="ko-KR" dirty="0"/>
            </a:p>
            <a:p>
              <a:pPr algn="ctr"/>
              <a:r>
                <a:rPr lang="ko-KR" altLang="en-US" dirty="0"/>
                <a:t>전환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94C40193-4E9F-4068-B145-E7304A9672C1}"/>
                </a:ext>
              </a:extLst>
            </p:cNvPr>
            <p:cNvSpPr/>
            <p:nvPr/>
          </p:nvSpPr>
          <p:spPr>
            <a:xfrm>
              <a:off x="1855673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인력</a:t>
              </a: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CECB0888-6595-4410-8635-76F5475B67D7}"/>
                </a:ext>
              </a:extLst>
            </p:cNvPr>
            <p:cNvSpPr/>
            <p:nvPr/>
          </p:nvSpPr>
          <p:spPr>
            <a:xfrm>
              <a:off x="3605486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척력</a:t>
              </a: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449515A-0036-4263-9E80-4230902D98AF}"/>
                </a:ext>
              </a:extLst>
            </p:cNvPr>
            <p:cNvSpPr/>
            <p:nvPr/>
          </p:nvSpPr>
          <p:spPr>
            <a:xfrm>
              <a:off x="5355299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부메랑</a:t>
              </a: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774DBB8-3F04-4860-BC73-A6D64169572D}"/>
                </a:ext>
              </a:extLst>
            </p:cNvPr>
            <p:cNvSpPr/>
            <p:nvPr/>
          </p:nvSpPr>
          <p:spPr>
            <a:xfrm>
              <a:off x="7105112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좌표</a:t>
              </a:r>
              <a:endParaRPr lang="en-US" altLang="ko-KR" dirty="0"/>
            </a:p>
            <a:p>
              <a:pPr algn="ctr"/>
              <a:r>
                <a:rPr lang="ko-KR" altLang="en-US" dirty="0"/>
                <a:t>지정</a:t>
              </a: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F77B3D76-4331-4F77-B398-510AE37F48D8}"/>
                </a:ext>
              </a:extLst>
            </p:cNvPr>
            <p:cNvSpPr/>
            <p:nvPr/>
          </p:nvSpPr>
          <p:spPr>
            <a:xfrm>
              <a:off x="8854925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주체</a:t>
              </a:r>
              <a:endParaRPr lang="en-US" altLang="ko-KR" dirty="0"/>
            </a:p>
            <a:p>
              <a:pPr algn="ctr"/>
              <a:r>
                <a:rPr lang="ko-KR" altLang="en-US" dirty="0"/>
                <a:t>가속</a:t>
              </a: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C02A6CB-F28F-4FFA-A0DB-2468A62FA7F9}"/>
                </a:ext>
              </a:extLst>
            </p:cNvPr>
            <p:cNvSpPr/>
            <p:nvPr/>
          </p:nvSpPr>
          <p:spPr>
            <a:xfrm>
              <a:off x="10604738" y="855459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주체</a:t>
              </a:r>
              <a:endParaRPr lang="en-US" altLang="ko-KR" dirty="0"/>
            </a:p>
            <a:p>
              <a:pPr algn="ctr"/>
              <a:r>
                <a:rPr lang="ko-KR" altLang="en-US" dirty="0"/>
                <a:t>감속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A18971A4-79AF-4D90-ADC9-1E79CF81FE79}"/>
              </a:ext>
            </a:extLst>
          </p:cNvPr>
          <p:cNvGrpSpPr/>
          <p:nvPr/>
        </p:nvGrpSpPr>
        <p:grpSpPr>
          <a:xfrm>
            <a:off x="596936" y="3637445"/>
            <a:ext cx="10751784" cy="1693165"/>
            <a:chOff x="272195" y="2691501"/>
            <a:chExt cx="10751784" cy="1693165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177D4A3F-66DA-4F2F-B199-E04B41F3BF25}"/>
                </a:ext>
              </a:extLst>
            </p:cNvPr>
            <p:cNvSpPr/>
            <p:nvPr/>
          </p:nvSpPr>
          <p:spPr>
            <a:xfrm>
              <a:off x="272195" y="2691501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무중력</a:t>
              </a: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AC9A9CC-94C5-46E2-8BC8-0A395B52CD96}"/>
                </a:ext>
              </a:extLst>
            </p:cNvPr>
            <p:cNvSpPr/>
            <p:nvPr/>
          </p:nvSpPr>
          <p:spPr>
            <a:xfrm>
              <a:off x="2093953" y="2712247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중력</a:t>
              </a:r>
              <a:endParaRPr lang="en-US" altLang="ko-KR" dirty="0"/>
            </a:p>
            <a:p>
              <a:pPr algn="ctr"/>
              <a:r>
                <a:rPr lang="ko-KR" altLang="en-US" dirty="0"/>
                <a:t>구체</a:t>
              </a: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907015AD-8D7C-4916-A9C4-C57F16103EB7}"/>
                </a:ext>
              </a:extLst>
            </p:cNvPr>
            <p:cNvSpPr/>
            <p:nvPr/>
          </p:nvSpPr>
          <p:spPr>
            <a:xfrm>
              <a:off x="3915711" y="2720427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더블</a:t>
              </a: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F9DA5662-2317-4D2F-AB1A-B1582C76ACB7}"/>
                </a:ext>
              </a:extLst>
            </p:cNvPr>
            <p:cNvSpPr/>
            <p:nvPr/>
          </p:nvSpPr>
          <p:spPr>
            <a:xfrm>
              <a:off x="5737469" y="2720427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피격</a:t>
              </a:r>
              <a:endParaRPr lang="en-US" altLang="ko-KR" dirty="0"/>
            </a:p>
            <a:p>
              <a:pPr algn="ctr"/>
              <a:r>
                <a:rPr lang="ko-KR" altLang="en-US" dirty="0"/>
                <a:t>감속</a:t>
              </a: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EF35EFC4-ED35-4D76-AE60-56CAD6962904}"/>
                </a:ext>
              </a:extLst>
            </p:cNvPr>
            <p:cNvSpPr/>
            <p:nvPr/>
          </p:nvSpPr>
          <p:spPr>
            <a:xfrm>
              <a:off x="7559227" y="2691501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피격</a:t>
              </a:r>
              <a:endParaRPr lang="en-US" altLang="ko-KR" dirty="0"/>
            </a:p>
            <a:p>
              <a:pPr algn="ctr"/>
              <a:r>
                <a:rPr lang="ko-KR" altLang="en-US" dirty="0"/>
                <a:t>정지</a:t>
              </a: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D9550D3-BE3E-4A5F-AFCE-1E907120A933}"/>
                </a:ext>
              </a:extLst>
            </p:cNvPr>
            <p:cNvSpPr/>
            <p:nvPr/>
          </p:nvSpPr>
          <p:spPr>
            <a:xfrm>
              <a:off x="9380984" y="2741671"/>
              <a:ext cx="1642995" cy="164299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피격</a:t>
              </a:r>
              <a:endParaRPr lang="en-US" altLang="ko-KR" dirty="0"/>
            </a:p>
            <a:p>
              <a:pPr algn="ctr"/>
              <a:r>
                <a:rPr lang="ko-KR" altLang="en-US" dirty="0"/>
                <a:t>폭발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669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4F60DEEE-2DFF-4822-9E78-F5E2AFC407F5}"/>
              </a:ext>
            </a:extLst>
          </p:cNvPr>
          <p:cNvGrpSpPr/>
          <p:nvPr/>
        </p:nvGrpSpPr>
        <p:grpSpPr>
          <a:xfrm>
            <a:off x="-2" y="-5311"/>
            <a:ext cx="12192002" cy="6869824"/>
            <a:chOff x="-2" y="-5311"/>
            <a:chExt cx="12192002" cy="686982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7A68A5E-4E14-40FE-AEBC-0919A2F93E8B}"/>
                </a:ext>
              </a:extLst>
            </p:cNvPr>
            <p:cNvGrpSpPr/>
            <p:nvPr/>
          </p:nvGrpSpPr>
          <p:grpSpPr>
            <a:xfrm>
              <a:off x="-2" y="-5311"/>
              <a:ext cx="12192002" cy="6869824"/>
              <a:chOff x="-2" y="-5311"/>
              <a:chExt cx="12192002" cy="686982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CD1D48D3-6027-41D2-80C6-33ECA28468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2192000" cy="68645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56B1804-F68F-4725-BC38-1BCBDA6BD713}"/>
                  </a:ext>
                </a:extLst>
              </p:cNvPr>
              <p:cNvSpPr/>
              <p:nvPr/>
            </p:nvSpPr>
            <p:spPr>
              <a:xfrm>
                <a:off x="-2" y="-5311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A8D18A43-FD62-42CE-B49F-FA7E30C57265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</a:p>
            </p:txBody>
          </p:sp>
        </p:grp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C7C9F4B-92A8-4EF8-BD8A-9E14FA36CC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8612" y="35858"/>
              <a:ext cx="537882" cy="5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3B157D0-AE06-415F-BA37-41335E7C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27" y="756159"/>
            <a:ext cx="5779509" cy="168264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5F0DDC9-918A-4C18-B3C2-39932A5F8FCC}"/>
              </a:ext>
            </a:extLst>
          </p:cNvPr>
          <p:cNvSpPr txBox="1"/>
          <p:nvPr/>
        </p:nvSpPr>
        <p:spPr>
          <a:xfrm>
            <a:off x="170327" y="2819268"/>
            <a:ext cx="5668498" cy="3847207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무기의 발사는 좌클릭으로 이루어진다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무기의 발사는 플레이어가 무기를 소유할 때만 가능하다</a:t>
            </a:r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무기는 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Atype Obj</a:t>
            </a:r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에 박힐 수 있다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F7FAB7-1C1C-43CB-B14B-F1910277115B}"/>
              </a:ext>
            </a:extLst>
          </p:cNvPr>
          <p:cNvSpPr txBox="1"/>
          <p:nvPr/>
        </p:nvSpPr>
        <p:spPr>
          <a:xfrm>
            <a:off x="6275840" y="2819268"/>
            <a:ext cx="5668498" cy="3847207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AutoNum type="arabicPeriod" startAt="2"/>
            </a:pPr>
            <a:r>
              <a:rPr lang="ko-KR" altLang="en-US" dirty="0">
                <a:solidFill>
                  <a:schemeClr val="bg1"/>
                </a:solidFill>
              </a:rPr>
              <a:t>무기를 회수하지 못하는 상황이면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R</a:t>
            </a:r>
            <a:r>
              <a:rPr lang="ko-KR" altLang="en-US" dirty="0">
                <a:solidFill>
                  <a:schemeClr val="bg1"/>
                </a:solidFill>
              </a:rPr>
              <a:t>키를 누를 시 기존에 생성된 무기를 삭제 후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무기를 회수합니다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플레이어와 닿아도 무기의 회수는 반드시 플레이어와 부딪혀야 회수된다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p5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00A20B5A-B93C-4BFA-9E55-374C4C71BB61}"/>
              </a:ext>
            </a:extLst>
          </p:cNvPr>
          <p:cNvSpPr/>
          <p:nvPr/>
        </p:nvSpPr>
        <p:spPr>
          <a:xfrm>
            <a:off x="250214" y="3935351"/>
            <a:ext cx="5522618" cy="2628908"/>
          </a:xfrm>
          <a:prstGeom prst="roundRect">
            <a:avLst>
              <a:gd name="adj" fmla="val 724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33E935E3-0E3C-4D4C-BFBE-3D3FD44B7A5C}"/>
              </a:ext>
            </a:extLst>
          </p:cNvPr>
          <p:cNvSpPr/>
          <p:nvPr/>
        </p:nvSpPr>
        <p:spPr>
          <a:xfrm>
            <a:off x="6351480" y="3932288"/>
            <a:ext cx="5522618" cy="2628908"/>
          </a:xfrm>
          <a:prstGeom prst="roundRect">
            <a:avLst>
              <a:gd name="adj" fmla="val 724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자유형: 도형 138">
            <a:extLst>
              <a:ext uri="{FF2B5EF4-FFF2-40B4-BE49-F238E27FC236}">
                <a16:creationId xmlns:a16="http://schemas.microsoft.com/office/drawing/2014/main" id="{F3602DE0-4FEB-4724-A92F-BB001551B697}"/>
              </a:ext>
            </a:extLst>
          </p:cNvPr>
          <p:cNvSpPr/>
          <p:nvPr/>
        </p:nvSpPr>
        <p:spPr>
          <a:xfrm rot="15641054">
            <a:off x="587469" y="5301429"/>
            <a:ext cx="1237285" cy="954153"/>
          </a:xfrm>
          <a:custGeom>
            <a:avLst/>
            <a:gdLst>
              <a:gd name="connsiteX0" fmla="*/ 3215703 w 3247573"/>
              <a:gd name="connsiteY0" fmla="*/ 1947071 h 2504420"/>
              <a:gd name="connsiteX1" fmla="*/ 2725674 w 3247573"/>
              <a:gd name="connsiteY1" fmla="*/ 2136437 h 2504420"/>
              <a:gd name="connsiteX2" fmla="*/ 2510271 w 3247573"/>
              <a:gd name="connsiteY2" fmla="*/ 1862011 h 2504420"/>
              <a:gd name="connsiteX3" fmla="*/ 2508739 w 3247573"/>
              <a:gd name="connsiteY3" fmla="*/ 1843050 h 2504420"/>
              <a:gd name="connsiteX4" fmla="*/ 2507741 w 3247573"/>
              <a:gd name="connsiteY4" fmla="*/ 1843677 h 2504420"/>
              <a:gd name="connsiteX5" fmla="*/ 2352293 w 3247573"/>
              <a:gd name="connsiteY5" fmla="*/ 1855800 h 2504420"/>
              <a:gd name="connsiteX6" fmla="*/ 2335618 w 3247573"/>
              <a:gd name="connsiteY6" fmla="*/ 1850345 h 2504420"/>
              <a:gd name="connsiteX7" fmla="*/ 1911172 w 3247573"/>
              <a:gd name="connsiteY7" fmla="*/ 1918091 h 2504420"/>
              <a:gd name="connsiteX8" fmla="*/ 1911171 w 3247573"/>
              <a:gd name="connsiteY8" fmla="*/ 2413780 h 2504420"/>
              <a:gd name="connsiteX9" fmla="*/ 1904048 w 3247573"/>
              <a:gd name="connsiteY9" fmla="*/ 2449061 h 2504420"/>
              <a:gd name="connsiteX10" fmla="*/ 1820531 w 3247573"/>
              <a:gd name="connsiteY10" fmla="*/ 2504420 h 2504420"/>
              <a:gd name="connsiteX11" fmla="*/ 1820532 w 3247573"/>
              <a:gd name="connsiteY11" fmla="*/ 2504419 h 2504420"/>
              <a:gd name="connsiteX12" fmla="*/ 1729892 w 3247573"/>
              <a:gd name="connsiteY12" fmla="*/ 2413779 h 2504420"/>
              <a:gd name="connsiteX13" fmla="*/ 1729892 w 3247573"/>
              <a:gd name="connsiteY13" fmla="*/ 1864176 h 2504420"/>
              <a:gd name="connsiteX14" fmla="*/ 1737015 w 3247573"/>
              <a:gd name="connsiteY14" fmla="*/ 1828895 h 2504420"/>
              <a:gd name="connsiteX15" fmla="*/ 1739687 w 3247573"/>
              <a:gd name="connsiteY15" fmla="*/ 1824932 h 2504420"/>
              <a:gd name="connsiteX16" fmla="*/ 1739975 w 3247573"/>
              <a:gd name="connsiteY16" fmla="*/ 1817902 h 2504420"/>
              <a:gd name="connsiteX17" fmla="*/ 1813723 w 3247573"/>
              <a:gd name="connsiteY17" fmla="*/ 1750072 h 2504420"/>
              <a:gd name="connsiteX18" fmla="*/ 2023937 w 3247573"/>
              <a:gd name="connsiteY18" fmla="*/ 1716519 h 2504420"/>
              <a:gd name="connsiteX19" fmla="*/ 1236879 w 3247573"/>
              <a:gd name="connsiteY19" fmla="*/ 1368210 h 2504420"/>
              <a:gd name="connsiteX20" fmla="*/ 1205996 w 3247573"/>
              <a:gd name="connsiteY20" fmla="*/ 1350646 h 2504420"/>
              <a:gd name="connsiteX21" fmla="*/ 1201069 w 3247573"/>
              <a:gd name="connsiteY21" fmla="*/ 1351705 h 2504420"/>
              <a:gd name="connsiteX22" fmla="*/ 598367 w 3247573"/>
              <a:gd name="connsiteY22" fmla="*/ 1359251 h 2504420"/>
              <a:gd name="connsiteX23" fmla="*/ 536547 w 3247573"/>
              <a:gd name="connsiteY23" fmla="*/ 1334546 h 2504420"/>
              <a:gd name="connsiteX24" fmla="*/ 529890 w 3247573"/>
              <a:gd name="connsiteY24" fmla="*/ 1324934 h 2504420"/>
              <a:gd name="connsiteX25" fmla="*/ 516240 w 3247573"/>
              <a:gd name="connsiteY25" fmla="*/ 1318408 h 2504420"/>
              <a:gd name="connsiteX26" fmla="*/ 34675 w 3247573"/>
              <a:gd name="connsiteY26" fmla="*/ 955914 h 2504420"/>
              <a:gd name="connsiteX27" fmla="*/ 17492 w 3247573"/>
              <a:gd name="connsiteY27" fmla="*/ 834108 h 2504420"/>
              <a:gd name="connsiteX28" fmla="*/ 139299 w 3247573"/>
              <a:gd name="connsiteY28" fmla="*/ 816924 h 2504420"/>
              <a:gd name="connsiteX29" fmla="*/ 620864 w 3247573"/>
              <a:gd name="connsiteY29" fmla="*/ 1179418 h 2504420"/>
              <a:gd name="connsiteX30" fmla="*/ 625759 w 3247573"/>
              <a:gd name="connsiteY30" fmla="*/ 1184928 h 2504420"/>
              <a:gd name="connsiteX31" fmla="*/ 1086624 w 3247573"/>
              <a:gd name="connsiteY31" fmla="*/ 1179158 h 2504420"/>
              <a:gd name="connsiteX32" fmla="*/ 1075243 w 3247573"/>
              <a:gd name="connsiteY32" fmla="*/ 1115372 h 2504420"/>
              <a:gd name="connsiteX33" fmla="*/ 1098496 w 3247573"/>
              <a:gd name="connsiteY33" fmla="*/ 1010112 h 2504420"/>
              <a:gd name="connsiteX34" fmla="*/ 1098497 w 3247573"/>
              <a:gd name="connsiteY34" fmla="*/ 1010113 h 2504420"/>
              <a:gd name="connsiteX35" fmla="*/ 1118886 w 3247573"/>
              <a:gd name="connsiteY35" fmla="*/ 981301 h 2504420"/>
              <a:gd name="connsiteX36" fmla="*/ 716779 w 3247573"/>
              <a:gd name="connsiteY36" fmla="*/ 763877 h 2504420"/>
              <a:gd name="connsiteX37" fmla="*/ 674794 w 3247573"/>
              <a:gd name="connsiteY37" fmla="*/ 712212 h 2504420"/>
              <a:gd name="connsiteX38" fmla="*/ 673768 w 3247573"/>
              <a:gd name="connsiteY38" fmla="*/ 701737 h 2504420"/>
              <a:gd name="connsiteX39" fmla="*/ 673323 w 3247573"/>
              <a:gd name="connsiteY39" fmla="*/ 701457 h 2504420"/>
              <a:gd name="connsiteX40" fmla="*/ 653350 w 3247573"/>
              <a:gd name="connsiteY40" fmla="*/ 673276 h 2504420"/>
              <a:gd name="connsiteX41" fmla="*/ 409039 w 3247573"/>
              <a:gd name="connsiteY41" fmla="*/ 122261 h 2504420"/>
              <a:gd name="connsiteX42" fmla="*/ 453299 w 3247573"/>
              <a:gd name="connsiteY42" fmla="*/ 7487 h 2504420"/>
              <a:gd name="connsiteX43" fmla="*/ 568073 w 3247573"/>
              <a:gd name="connsiteY43" fmla="*/ 51747 h 2504420"/>
              <a:gd name="connsiteX44" fmla="*/ 812385 w 3247573"/>
              <a:gd name="connsiteY44" fmla="*/ 602763 h 2504420"/>
              <a:gd name="connsiteX45" fmla="*/ 816172 w 3247573"/>
              <a:gd name="connsiteY45" fmla="*/ 619851 h 2504420"/>
              <a:gd name="connsiteX46" fmla="*/ 1264639 w 3247573"/>
              <a:gd name="connsiteY46" fmla="*/ 862343 h 2504420"/>
              <a:gd name="connsiteX47" fmla="*/ 1299039 w 3247573"/>
              <a:gd name="connsiteY47" fmla="*/ 852703 h 2504420"/>
              <a:gd name="connsiteX48" fmla="*/ 1456595 w 3247573"/>
              <a:gd name="connsiteY48" fmla="*/ 871730 h 2504420"/>
              <a:gd name="connsiteX49" fmla="*/ 2227454 w 3247573"/>
              <a:gd name="connsiteY49" fmla="*/ 1212869 h 2504420"/>
              <a:gd name="connsiteX50" fmla="*/ 1786955 w 3247573"/>
              <a:gd name="connsiteY50" fmla="*/ 602557 h 2504420"/>
              <a:gd name="connsiteX51" fmla="*/ 1807405 w 3247573"/>
              <a:gd name="connsiteY51" fmla="*/ 476014 h 2504420"/>
              <a:gd name="connsiteX52" fmla="*/ 1807404 w 3247573"/>
              <a:gd name="connsiteY52" fmla="*/ 476016 h 2504420"/>
              <a:gd name="connsiteX53" fmla="*/ 1933947 w 3247573"/>
              <a:gd name="connsiteY53" fmla="*/ 496465 h 2504420"/>
              <a:gd name="connsiteX54" fmla="*/ 2561535 w 3247573"/>
              <a:gd name="connsiteY54" fmla="*/ 1365988 h 2504420"/>
              <a:gd name="connsiteX55" fmla="*/ 2567544 w 3247573"/>
              <a:gd name="connsiteY55" fmla="*/ 1369406 h 2504420"/>
              <a:gd name="connsiteX56" fmla="*/ 2663103 w 3247573"/>
              <a:gd name="connsiteY56" fmla="*/ 1492611 h 2504420"/>
              <a:gd name="connsiteX57" fmla="*/ 2663310 w 3247573"/>
              <a:gd name="connsiteY57" fmla="*/ 1493772 h 2504420"/>
              <a:gd name="connsiteX58" fmla="*/ 2678375 w 3247573"/>
              <a:gd name="connsiteY58" fmla="*/ 1482155 h 2504420"/>
              <a:gd name="connsiteX59" fmla="*/ 3026337 w 3247573"/>
              <a:gd name="connsiteY59" fmla="*/ 1457043 h 2504420"/>
              <a:gd name="connsiteX60" fmla="*/ 3215703 w 3247573"/>
              <a:gd name="connsiteY60" fmla="*/ 1947071 h 2504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247573" h="2504420">
                <a:moveTo>
                  <a:pt x="3215703" y="1947071"/>
                </a:moveTo>
                <a:cubicBezTo>
                  <a:pt x="3132677" y="2134681"/>
                  <a:pt x="2913284" y="2219463"/>
                  <a:pt x="2725674" y="2136437"/>
                </a:cubicBezTo>
                <a:cubicBezTo>
                  <a:pt x="2608418" y="2084546"/>
                  <a:pt x="2531329" y="1979387"/>
                  <a:pt x="2510271" y="1862011"/>
                </a:cubicBezTo>
                <a:lnTo>
                  <a:pt x="2508739" y="1843050"/>
                </a:lnTo>
                <a:lnTo>
                  <a:pt x="2507741" y="1843677"/>
                </a:lnTo>
                <a:cubicBezTo>
                  <a:pt x="2459139" y="1862459"/>
                  <a:pt x="2405163" y="1867335"/>
                  <a:pt x="2352293" y="1855800"/>
                </a:cubicBezTo>
                <a:lnTo>
                  <a:pt x="2335618" y="1850345"/>
                </a:lnTo>
                <a:lnTo>
                  <a:pt x="1911172" y="1918091"/>
                </a:lnTo>
                <a:lnTo>
                  <a:pt x="1911171" y="2413780"/>
                </a:lnTo>
                <a:cubicBezTo>
                  <a:pt x="1911171" y="2426295"/>
                  <a:pt x="1908635" y="2438217"/>
                  <a:pt x="1904048" y="2449061"/>
                </a:cubicBezTo>
                <a:cubicBezTo>
                  <a:pt x="1890288" y="2481593"/>
                  <a:pt x="1858075" y="2504420"/>
                  <a:pt x="1820531" y="2504420"/>
                </a:cubicBezTo>
                <a:lnTo>
                  <a:pt x="1820532" y="2504419"/>
                </a:lnTo>
                <a:cubicBezTo>
                  <a:pt x="1770473" y="2504419"/>
                  <a:pt x="1729892" y="2463838"/>
                  <a:pt x="1729892" y="2413779"/>
                </a:cubicBezTo>
                <a:lnTo>
                  <a:pt x="1729892" y="1864176"/>
                </a:lnTo>
                <a:cubicBezTo>
                  <a:pt x="1729892" y="1851661"/>
                  <a:pt x="1732428" y="1839739"/>
                  <a:pt x="1737015" y="1828895"/>
                </a:cubicBezTo>
                <a:lnTo>
                  <a:pt x="1739687" y="1824932"/>
                </a:lnTo>
                <a:lnTo>
                  <a:pt x="1739975" y="1817902"/>
                </a:lnTo>
                <a:cubicBezTo>
                  <a:pt x="1748436" y="1783608"/>
                  <a:pt x="1776648" y="1755989"/>
                  <a:pt x="1813723" y="1750072"/>
                </a:cubicBezTo>
                <a:lnTo>
                  <a:pt x="2023937" y="1716519"/>
                </a:lnTo>
                <a:lnTo>
                  <a:pt x="1236879" y="1368210"/>
                </a:lnTo>
                <a:lnTo>
                  <a:pt x="1205996" y="1350646"/>
                </a:lnTo>
                <a:lnTo>
                  <a:pt x="1201069" y="1351705"/>
                </a:lnTo>
                <a:lnTo>
                  <a:pt x="598367" y="1359251"/>
                </a:lnTo>
                <a:cubicBezTo>
                  <a:pt x="574349" y="1359552"/>
                  <a:pt x="552483" y="1350089"/>
                  <a:pt x="536547" y="1334546"/>
                </a:cubicBezTo>
                <a:lnTo>
                  <a:pt x="529890" y="1324934"/>
                </a:lnTo>
                <a:lnTo>
                  <a:pt x="516240" y="1318408"/>
                </a:lnTo>
                <a:lnTo>
                  <a:pt x="34675" y="955914"/>
                </a:lnTo>
                <a:cubicBezTo>
                  <a:pt x="-3705" y="927024"/>
                  <a:pt x="-11399" y="872488"/>
                  <a:pt x="17492" y="834108"/>
                </a:cubicBezTo>
                <a:cubicBezTo>
                  <a:pt x="46383" y="795727"/>
                  <a:pt x="100918" y="788034"/>
                  <a:pt x="139299" y="816924"/>
                </a:cubicBezTo>
                <a:lnTo>
                  <a:pt x="620864" y="1179418"/>
                </a:lnTo>
                <a:lnTo>
                  <a:pt x="625759" y="1184928"/>
                </a:lnTo>
                <a:lnTo>
                  <a:pt x="1086624" y="1179158"/>
                </a:lnTo>
                <a:lnTo>
                  <a:pt x="1075243" y="1115372"/>
                </a:lnTo>
                <a:cubicBezTo>
                  <a:pt x="1075824" y="1080113"/>
                  <a:pt x="1083328" y="1044387"/>
                  <a:pt x="1098496" y="1010112"/>
                </a:cubicBezTo>
                <a:lnTo>
                  <a:pt x="1098497" y="1010113"/>
                </a:lnTo>
                <a:lnTo>
                  <a:pt x="1118886" y="981301"/>
                </a:lnTo>
                <a:lnTo>
                  <a:pt x="716779" y="763877"/>
                </a:lnTo>
                <a:cubicBezTo>
                  <a:pt x="695650" y="752452"/>
                  <a:pt x="681153" y="733545"/>
                  <a:pt x="674794" y="712212"/>
                </a:cubicBezTo>
                <a:lnTo>
                  <a:pt x="673768" y="701737"/>
                </a:lnTo>
                <a:lnTo>
                  <a:pt x="673323" y="701457"/>
                </a:lnTo>
                <a:cubicBezTo>
                  <a:pt x="665081" y="693728"/>
                  <a:pt x="658218" y="684255"/>
                  <a:pt x="653350" y="673276"/>
                </a:cubicBezTo>
                <a:lnTo>
                  <a:pt x="409039" y="122261"/>
                </a:lnTo>
                <a:cubicBezTo>
                  <a:pt x="389567" y="78345"/>
                  <a:pt x="409383" y="26958"/>
                  <a:pt x="453299" y="7487"/>
                </a:cubicBezTo>
                <a:cubicBezTo>
                  <a:pt x="497215" y="-11985"/>
                  <a:pt x="548602" y="7832"/>
                  <a:pt x="568073" y="51747"/>
                </a:cubicBezTo>
                <a:lnTo>
                  <a:pt x="812385" y="602763"/>
                </a:lnTo>
                <a:lnTo>
                  <a:pt x="816172" y="619851"/>
                </a:lnTo>
                <a:lnTo>
                  <a:pt x="1264639" y="862343"/>
                </a:lnTo>
                <a:lnTo>
                  <a:pt x="1299039" y="852703"/>
                </a:lnTo>
                <a:cubicBezTo>
                  <a:pt x="1350504" y="843470"/>
                  <a:pt x="1405183" y="848978"/>
                  <a:pt x="1456595" y="871730"/>
                </a:cubicBezTo>
                <a:lnTo>
                  <a:pt x="2227454" y="1212869"/>
                </a:lnTo>
                <a:lnTo>
                  <a:pt x="1786955" y="602557"/>
                </a:lnTo>
                <a:cubicBezTo>
                  <a:pt x="1757658" y="561966"/>
                  <a:pt x="1766814" y="505311"/>
                  <a:pt x="1807405" y="476014"/>
                </a:cubicBezTo>
                <a:lnTo>
                  <a:pt x="1807404" y="476016"/>
                </a:lnTo>
                <a:cubicBezTo>
                  <a:pt x="1847995" y="446719"/>
                  <a:pt x="1904650" y="455875"/>
                  <a:pt x="1933947" y="496465"/>
                </a:cubicBezTo>
                <a:lnTo>
                  <a:pt x="2561535" y="1365988"/>
                </a:lnTo>
                <a:lnTo>
                  <a:pt x="2567544" y="1369406"/>
                </a:lnTo>
                <a:cubicBezTo>
                  <a:pt x="2611634" y="1400781"/>
                  <a:pt x="2644321" y="1444009"/>
                  <a:pt x="2663103" y="1492611"/>
                </a:cubicBezTo>
                <a:lnTo>
                  <a:pt x="2663310" y="1493772"/>
                </a:lnTo>
                <a:lnTo>
                  <a:pt x="2678375" y="1482155"/>
                </a:lnTo>
                <a:cubicBezTo>
                  <a:pt x="2779409" y="1418811"/>
                  <a:pt x="2909081" y="1405152"/>
                  <a:pt x="3026337" y="1457043"/>
                </a:cubicBezTo>
                <a:cubicBezTo>
                  <a:pt x="3213946" y="1540069"/>
                  <a:pt x="3298728" y="1759462"/>
                  <a:pt x="3215703" y="194707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D430CFA9-4067-4A93-909E-1A3EDB242098}"/>
              </a:ext>
            </a:extLst>
          </p:cNvPr>
          <p:cNvGrpSpPr/>
          <p:nvPr/>
        </p:nvGrpSpPr>
        <p:grpSpPr>
          <a:xfrm>
            <a:off x="2782012" y="3935351"/>
            <a:ext cx="556138" cy="2731124"/>
            <a:chOff x="2782012" y="3935351"/>
            <a:chExt cx="556138" cy="2731124"/>
          </a:xfrm>
        </p:grpSpPr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68EC8191-B464-47A8-A1A1-A130B1E2EE0C}"/>
                </a:ext>
              </a:extLst>
            </p:cNvPr>
            <p:cNvCxnSpPr/>
            <p:nvPr/>
          </p:nvCxnSpPr>
          <p:spPr>
            <a:xfrm flipH="1">
              <a:off x="3004576" y="3935351"/>
              <a:ext cx="6947" cy="273112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화살표: 오른쪽 141">
              <a:extLst>
                <a:ext uri="{FF2B5EF4-FFF2-40B4-BE49-F238E27FC236}">
                  <a16:creationId xmlns:a16="http://schemas.microsoft.com/office/drawing/2014/main" id="{B0B03569-20A2-4D5B-9015-57D7B9ABDFC2}"/>
                </a:ext>
              </a:extLst>
            </p:cNvPr>
            <p:cNvSpPr/>
            <p:nvPr/>
          </p:nvSpPr>
          <p:spPr>
            <a:xfrm>
              <a:off x="2782012" y="5004426"/>
              <a:ext cx="556138" cy="48463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52AAFF3F-C5B3-4AF8-8A02-53F8E8FB7DCA}"/>
              </a:ext>
            </a:extLst>
          </p:cNvPr>
          <p:cNvGrpSpPr/>
          <p:nvPr/>
        </p:nvGrpSpPr>
        <p:grpSpPr>
          <a:xfrm>
            <a:off x="8901442" y="3932288"/>
            <a:ext cx="556138" cy="2628908"/>
            <a:chOff x="2758167" y="3978474"/>
            <a:chExt cx="556138" cy="2628908"/>
          </a:xfrm>
        </p:grpSpPr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8E844853-96CE-422E-B067-6DF426213A33}"/>
                </a:ext>
              </a:extLst>
            </p:cNvPr>
            <p:cNvCxnSpPr>
              <a:cxnSpLocks/>
            </p:cNvCxnSpPr>
            <p:nvPr/>
          </p:nvCxnSpPr>
          <p:spPr>
            <a:xfrm>
              <a:off x="2969514" y="3978474"/>
              <a:ext cx="0" cy="26289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화살표: 오른쪽 144">
              <a:extLst>
                <a:ext uri="{FF2B5EF4-FFF2-40B4-BE49-F238E27FC236}">
                  <a16:creationId xmlns:a16="http://schemas.microsoft.com/office/drawing/2014/main" id="{4F7460E3-6688-4399-A9D7-69A9C24021FA}"/>
                </a:ext>
              </a:extLst>
            </p:cNvPr>
            <p:cNvSpPr/>
            <p:nvPr/>
          </p:nvSpPr>
          <p:spPr>
            <a:xfrm>
              <a:off x="2758167" y="5012165"/>
              <a:ext cx="556138" cy="48463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46" name="그림 145">
            <a:extLst>
              <a:ext uri="{FF2B5EF4-FFF2-40B4-BE49-F238E27FC236}">
                <a16:creationId xmlns:a16="http://schemas.microsoft.com/office/drawing/2014/main" id="{BBCC0A8F-4015-423C-BAEB-FC96939BB2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972" y="5880722"/>
            <a:ext cx="647012" cy="647012"/>
          </a:xfrm>
          <a:prstGeom prst="rect">
            <a:avLst/>
          </a:prstGeom>
        </p:spPr>
      </p:pic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24186644-997A-4505-B965-5F6E75DB1393}"/>
              </a:ext>
            </a:extLst>
          </p:cNvPr>
          <p:cNvGrpSpPr/>
          <p:nvPr/>
        </p:nvGrpSpPr>
        <p:grpSpPr>
          <a:xfrm rot="10406075">
            <a:off x="4984621" y="4825225"/>
            <a:ext cx="834077" cy="656215"/>
            <a:chOff x="9317974" y="4631187"/>
            <a:chExt cx="1637519" cy="1288328"/>
          </a:xfrm>
        </p:grpSpPr>
        <p:pic>
          <p:nvPicPr>
            <p:cNvPr id="148" name="Picture 14" descr="부메랑 무료 아이콘 의 Selman Icons">
              <a:extLst>
                <a:ext uri="{FF2B5EF4-FFF2-40B4-BE49-F238E27FC236}">
                  <a16:creationId xmlns:a16="http://schemas.microsoft.com/office/drawing/2014/main" id="{B865EC1B-5DF3-4381-BAF3-30D33A580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83206">
              <a:off x="9317974" y="4631187"/>
              <a:ext cx="1288328" cy="1288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49" name="직선 화살표 연결선 148">
              <a:extLst>
                <a:ext uri="{FF2B5EF4-FFF2-40B4-BE49-F238E27FC236}">
                  <a16:creationId xmlns:a16="http://schemas.microsoft.com/office/drawing/2014/main" id="{1CDCD775-0D4A-4F90-8608-0B97A278A4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31452" y="5293990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화살표 연결선 149">
              <a:extLst>
                <a:ext uri="{FF2B5EF4-FFF2-40B4-BE49-F238E27FC236}">
                  <a16:creationId xmlns:a16="http://schemas.microsoft.com/office/drawing/2014/main" id="{F411C55E-DA33-46D2-872E-9266FC0BB59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35299" y="5690710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직선 화살표 연결선 150">
              <a:extLst>
                <a:ext uri="{FF2B5EF4-FFF2-40B4-BE49-F238E27FC236}">
                  <a16:creationId xmlns:a16="http://schemas.microsoft.com/office/drawing/2014/main" id="{3B3395CD-DFD3-4947-9619-512188D2B6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99995" y="5512837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화살표 연결선 151">
              <a:extLst>
                <a:ext uri="{FF2B5EF4-FFF2-40B4-BE49-F238E27FC236}">
                  <a16:creationId xmlns:a16="http://schemas.microsoft.com/office/drawing/2014/main" id="{8F891959-2307-4533-BA88-6F58FA5A6E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213331" y="5155732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화살표 연결선 152">
              <a:extLst>
                <a:ext uri="{FF2B5EF4-FFF2-40B4-BE49-F238E27FC236}">
                  <a16:creationId xmlns:a16="http://schemas.microsoft.com/office/drawing/2014/main" id="{A17D6B06-EDFC-4F0A-9E7A-4DA42D84C4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346430" y="4798627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화살표 연결선 153">
              <a:extLst>
                <a:ext uri="{FF2B5EF4-FFF2-40B4-BE49-F238E27FC236}">
                  <a16:creationId xmlns:a16="http://schemas.microsoft.com/office/drawing/2014/main" id="{A575E735-C4E5-4794-B611-D46C1371F88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376842" y="4978053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5" name="Picture 14" descr="부메랑 무료 아이콘 의 Selman Icons">
            <a:extLst>
              <a:ext uri="{FF2B5EF4-FFF2-40B4-BE49-F238E27FC236}">
                <a16:creationId xmlns:a16="http://schemas.microsoft.com/office/drawing/2014/main" id="{1FA6FD6A-0FB6-481E-830A-B16A5820D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293716">
            <a:off x="1421256" y="5209921"/>
            <a:ext cx="656215" cy="65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6" name="자유형: 도형 155">
            <a:extLst>
              <a:ext uri="{FF2B5EF4-FFF2-40B4-BE49-F238E27FC236}">
                <a16:creationId xmlns:a16="http://schemas.microsoft.com/office/drawing/2014/main" id="{159AF2F0-7F19-45E0-9273-4833E430D4EC}"/>
              </a:ext>
            </a:extLst>
          </p:cNvPr>
          <p:cNvSpPr/>
          <p:nvPr/>
        </p:nvSpPr>
        <p:spPr>
          <a:xfrm rot="14184453">
            <a:off x="2992080" y="5456826"/>
            <a:ext cx="1237285" cy="954153"/>
          </a:xfrm>
          <a:custGeom>
            <a:avLst/>
            <a:gdLst>
              <a:gd name="connsiteX0" fmla="*/ 3215703 w 3247573"/>
              <a:gd name="connsiteY0" fmla="*/ 1947071 h 2504420"/>
              <a:gd name="connsiteX1" fmla="*/ 2725674 w 3247573"/>
              <a:gd name="connsiteY1" fmla="*/ 2136437 h 2504420"/>
              <a:gd name="connsiteX2" fmla="*/ 2510271 w 3247573"/>
              <a:gd name="connsiteY2" fmla="*/ 1862011 h 2504420"/>
              <a:gd name="connsiteX3" fmla="*/ 2508739 w 3247573"/>
              <a:gd name="connsiteY3" fmla="*/ 1843050 h 2504420"/>
              <a:gd name="connsiteX4" fmla="*/ 2507741 w 3247573"/>
              <a:gd name="connsiteY4" fmla="*/ 1843677 h 2504420"/>
              <a:gd name="connsiteX5" fmla="*/ 2352293 w 3247573"/>
              <a:gd name="connsiteY5" fmla="*/ 1855800 h 2504420"/>
              <a:gd name="connsiteX6" fmla="*/ 2335618 w 3247573"/>
              <a:gd name="connsiteY6" fmla="*/ 1850345 h 2504420"/>
              <a:gd name="connsiteX7" fmla="*/ 1911172 w 3247573"/>
              <a:gd name="connsiteY7" fmla="*/ 1918091 h 2504420"/>
              <a:gd name="connsiteX8" fmla="*/ 1911171 w 3247573"/>
              <a:gd name="connsiteY8" fmla="*/ 2413780 h 2504420"/>
              <a:gd name="connsiteX9" fmla="*/ 1904048 w 3247573"/>
              <a:gd name="connsiteY9" fmla="*/ 2449061 h 2504420"/>
              <a:gd name="connsiteX10" fmla="*/ 1820531 w 3247573"/>
              <a:gd name="connsiteY10" fmla="*/ 2504420 h 2504420"/>
              <a:gd name="connsiteX11" fmla="*/ 1820532 w 3247573"/>
              <a:gd name="connsiteY11" fmla="*/ 2504419 h 2504420"/>
              <a:gd name="connsiteX12" fmla="*/ 1729892 w 3247573"/>
              <a:gd name="connsiteY12" fmla="*/ 2413779 h 2504420"/>
              <a:gd name="connsiteX13" fmla="*/ 1729892 w 3247573"/>
              <a:gd name="connsiteY13" fmla="*/ 1864176 h 2504420"/>
              <a:gd name="connsiteX14" fmla="*/ 1737015 w 3247573"/>
              <a:gd name="connsiteY14" fmla="*/ 1828895 h 2504420"/>
              <a:gd name="connsiteX15" fmla="*/ 1739687 w 3247573"/>
              <a:gd name="connsiteY15" fmla="*/ 1824932 h 2504420"/>
              <a:gd name="connsiteX16" fmla="*/ 1739975 w 3247573"/>
              <a:gd name="connsiteY16" fmla="*/ 1817902 h 2504420"/>
              <a:gd name="connsiteX17" fmla="*/ 1813723 w 3247573"/>
              <a:gd name="connsiteY17" fmla="*/ 1750072 h 2504420"/>
              <a:gd name="connsiteX18" fmla="*/ 2023937 w 3247573"/>
              <a:gd name="connsiteY18" fmla="*/ 1716519 h 2504420"/>
              <a:gd name="connsiteX19" fmla="*/ 1236879 w 3247573"/>
              <a:gd name="connsiteY19" fmla="*/ 1368210 h 2504420"/>
              <a:gd name="connsiteX20" fmla="*/ 1205996 w 3247573"/>
              <a:gd name="connsiteY20" fmla="*/ 1350646 h 2504420"/>
              <a:gd name="connsiteX21" fmla="*/ 1201069 w 3247573"/>
              <a:gd name="connsiteY21" fmla="*/ 1351705 h 2504420"/>
              <a:gd name="connsiteX22" fmla="*/ 598367 w 3247573"/>
              <a:gd name="connsiteY22" fmla="*/ 1359251 h 2504420"/>
              <a:gd name="connsiteX23" fmla="*/ 536547 w 3247573"/>
              <a:gd name="connsiteY23" fmla="*/ 1334546 h 2504420"/>
              <a:gd name="connsiteX24" fmla="*/ 529890 w 3247573"/>
              <a:gd name="connsiteY24" fmla="*/ 1324934 h 2504420"/>
              <a:gd name="connsiteX25" fmla="*/ 516240 w 3247573"/>
              <a:gd name="connsiteY25" fmla="*/ 1318408 h 2504420"/>
              <a:gd name="connsiteX26" fmla="*/ 34675 w 3247573"/>
              <a:gd name="connsiteY26" fmla="*/ 955914 h 2504420"/>
              <a:gd name="connsiteX27" fmla="*/ 17492 w 3247573"/>
              <a:gd name="connsiteY27" fmla="*/ 834108 h 2504420"/>
              <a:gd name="connsiteX28" fmla="*/ 139299 w 3247573"/>
              <a:gd name="connsiteY28" fmla="*/ 816924 h 2504420"/>
              <a:gd name="connsiteX29" fmla="*/ 620864 w 3247573"/>
              <a:gd name="connsiteY29" fmla="*/ 1179418 h 2504420"/>
              <a:gd name="connsiteX30" fmla="*/ 625759 w 3247573"/>
              <a:gd name="connsiteY30" fmla="*/ 1184928 h 2504420"/>
              <a:gd name="connsiteX31" fmla="*/ 1086624 w 3247573"/>
              <a:gd name="connsiteY31" fmla="*/ 1179158 h 2504420"/>
              <a:gd name="connsiteX32" fmla="*/ 1075243 w 3247573"/>
              <a:gd name="connsiteY32" fmla="*/ 1115372 h 2504420"/>
              <a:gd name="connsiteX33" fmla="*/ 1098496 w 3247573"/>
              <a:gd name="connsiteY33" fmla="*/ 1010112 h 2504420"/>
              <a:gd name="connsiteX34" fmla="*/ 1098497 w 3247573"/>
              <a:gd name="connsiteY34" fmla="*/ 1010113 h 2504420"/>
              <a:gd name="connsiteX35" fmla="*/ 1118886 w 3247573"/>
              <a:gd name="connsiteY35" fmla="*/ 981301 h 2504420"/>
              <a:gd name="connsiteX36" fmla="*/ 716779 w 3247573"/>
              <a:gd name="connsiteY36" fmla="*/ 763877 h 2504420"/>
              <a:gd name="connsiteX37" fmla="*/ 674794 w 3247573"/>
              <a:gd name="connsiteY37" fmla="*/ 712212 h 2504420"/>
              <a:gd name="connsiteX38" fmla="*/ 673768 w 3247573"/>
              <a:gd name="connsiteY38" fmla="*/ 701737 h 2504420"/>
              <a:gd name="connsiteX39" fmla="*/ 673323 w 3247573"/>
              <a:gd name="connsiteY39" fmla="*/ 701457 h 2504420"/>
              <a:gd name="connsiteX40" fmla="*/ 653350 w 3247573"/>
              <a:gd name="connsiteY40" fmla="*/ 673276 h 2504420"/>
              <a:gd name="connsiteX41" fmla="*/ 409039 w 3247573"/>
              <a:gd name="connsiteY41" fmla="*/ 122261 h 2504420"/>
              <a:gd name="connsiteX42" fmla="*/ 453299 w 3247573"/>
              <a:gd name="connsiteY42" fmla="*/ 7487 h 2504420"/>
              <a:gd name="connsiteX43" fmla="*/ 568073 w 3247573"/>
              <a:gd name="connsiteY43" fmla="*/ 51747 h 2504420"/>
              <a:gd name="connsiteX44" fmla="*/ 812385 w 3247573"/>
              <a:gd name="connsiteY44" fmla="*/ 602763 h 2504420"/>
              <a:gd name="connsiteX45" fmla="*/ 816172 w 3247573"/>
              <a:gd name="connsiteY45" fmla="*/ 619851 h 2504420"/>
              <a:gd name="connsiteX46" fmla="*/ 1264639 w 3247573"/>
              <a:gd name="connsiteY46" fmla="*/ 862343 h 2504420"/>
              <a:gd name="connsiteX47" fmla="*/ 1299039 w 3247573"/>
              <a:gd name="connsiteY47" fmla="*/ 852703 h 2504420"/>
              <a:gd name="connsiteX48" fmla="*/ 1456595 w 3247573"/>
              <a:gd name="connsiteY48" fmla="*/ 871730 h 2504420"/>
              <a:gd name="connsiteX49" fmla="*/ 2227454 w 3247573"/>
              <a:gd name="connsiteY49" fmla="*/ 1212869 h 2504420"/>
              <a:gd name="connsiteX50" fmla="*/ 1786955 w 3247573"/>
              <a:gd name="connsiteY50" fmla="*/ 602557 h 2504420"/>
              <a:gd name="connsiteX51" fmla="*/ 1807405 w 3247573"/>
              <a:gd name="connsiteY51" fmla="*/ 476014 h 2504420"/>
              <a:gd name="connsiteX52" fmla="*/ 1807404 w 3247573"/>
              <a:gd name="connsiteY52" fmla="*/ 476016 h 2504420"/>
              <a:gd name="connsiteX53" fmla="*/ 1933947 w 3247573"/>
              <a:gd name="connsiteY53" fmla="*/ 496465 h 2504420"/>
              <a:gd name="connsiteX54" fmla="*/ 2561535 w 3247573"/>
              <a:gd name="connsiteY54" fmla="*/ 1365988 h 2504420"/>
              <a:gd name="connsiteX55" fmla="*/ 2567544 w 3247573"/>
              <a:gd name="connsiteY55" fmla="*/ 1369406 h 2504420"/>
              <a:gd name="connsiteX56" fmla="*/ 2663103 w 3247573"/>
              <a:gd name="connsiteY56" fmla="*/ 1492611 h 2504420"/>
              <a:gd name="connsiteX57" fmla="*/ 2663310 w 3247573"/>
              <a:gd name="connsiteY57" fmla="*/ 1493772 h 2504420"/>
              <a:gd name="connsiteX58" fmla="*/ 2678375 w 3247573"/>
              <a:gd name="connsiteY58" fmla="*/ 1482155 h 2504420"/>
              <a:gd name="connsiteX59" fmla="*/ 3026337 w 3247573"/>
              <a:gd name="connsiteY59" fmla="*/ 1457043 h 2504420"/>
              <a:gd name="connsiteX60" fmla="*/ 3215703 w 3247573"/>
              <a:gd name="connsiteY60" fmla="*/ 1947071 h 2504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247573" h="2504420">
                <a:moveTo>
                  <a:pt x="3215703" y="1947071"/>
                </a:moveTo>
                <a:cubicBezTo>
                  <a:pt x="3132677" y="2134681"/>
                  <a:pt x="2913284" y="2219463"/>
                  <a:pt x="2725674" y="2136437"/>
                </a:cubicBezTo>
                <a:cubicBezTo>
                  <a:pt x="2608418" y="2084546"/>
                  <a:pt x="2531329" y="1979387"/>
                  <a:pt x="2510271" y="1862011"/>
                </a:cubicBezTo>
                <a:lnTo>
                  <a:pt x="2508739" y="1843050"/>
                </a:lnTo>
                <a:lnTo>
                  <a:pt x="2507741" y="1843677"/>
                </a:lnTo>
                <a:cubicBezTo>
                  <a:pt x="2459139" y="1862459"/>
                  <a:pt x="2405163" y="1867335"/>
                  <a:pt x="2352293" y="1855800"/>
                </a:cubicBezTo>
                <a:lnTo>
                  <a:pt x="2335618" y="1850345"/>
                </a:lnTo>
                <a:lnTo>
                  <a:pt x="1911172" y="1918091"/>
                </a:lnTo>
                <a:lnTo>
                  <a:pt x="1911171" y="2413780"/>
                </a:lnTo>
                <a:cubicBezTo>
                  <a:pt x="1911171" y="2426295"/>
                  <a:pt x="1908635" y="2438217"/>
                  <a:pt x="1904048" y="2449061"/>
                </a:cubicBezTo>
                <a:cubicBezTo>
                  <a:pt x="1890288" y="2481593"/>
                  <a:pt x="1858075" y="2504420"/>
                  <a:pt x="1820531" y="2504420"/>
                </a:cubicBezTo>
                <a:lnTo>
                  <a:pt x="1820532" y="2504419"/>
                </a:lnTo>
                <a:cubicBezTo>
                  <a:pt x="1770473" y="2504419"/>
                  <a:pt x="1729892" y="2463838"/>
                  <a:pt x="1729892" y="2413779"/>
                </a:cubicBezTo>
                <a:lnTo>
                  <a:pt x="1729892" y="1864176"/>
                </a:lnTo>
                <a:cubicBezTo>
                  <a:pt x="1729892" y="1851661"/>
                  <a:pt x="1732428" y="1839739"/>
                  <a:pt x="1737015" y="1828895"/>
                </a:cubicBezTo>
                <a:lnTo>
                  <a:pt x="1739687" y="1824932"/>
                </a:lnTo>
                <a:lnTo>
                  <a:pt x="1739975" y="1817902"/>
                </a:lnTo>
                <a:cubicBezTo>
                  <a:pt x="1748436" y="1783608"/>
                  <a:pt x="1776648" y="1755989"/>
                  <a:pt x="1813723" y="1750072"/>
                </a:cubicBezTo>
                <a:lnTo>
                  <a:pt x="2023937" y="1716519"/>
                </a:lnTo>
                <a:lnTo>
                  <a:pt x="1236879" y="1368210"/>
                </a:lnTo>
                <a:lnTo>
                  <a:pt x="1205996" y="1350646"/>
                </a:lnTo>
                <a:lnTo>
                  <a:pt x="1201069" y="1351705"/>
                </a:lnTo>
                <a:lnTo>
                  <a:pt x="598367" y="1359251"/>
                </a:lnTo>
                <a:cubicBezTo>
                  <a:pt x="574349" y="1359552"/>
                  <a:pt x="552483" y="1350089"/>
                  <a:pt x="536547" y="1334546"/>
                </a:cubicBezTo>
                <a:lnTo>
                  <a:pt x="529890" y="1324934"/>
                </a:lnTo>
                <a:lnTo>
                  <a:pt x="516240" y="1318408"/>
                </a:lnTo>
                <a:lnTo>
                  <a:pt x="34675" y="955914"/>
                </a:lnTo>
                <a:cubicBezTo>
                  <a:pt x="-3705" y="927024"/>
                  <a:pt x="-11399" y="872488"/>
                  <a:pt x="17492" y="834108"/>
                </a:cubicBezTo>
                <a:cubicBezTo>
                  <a:pt x="46383" y="795727"/>
                  <a:pt x="100918" y="788034"/>
                  <a:pt x="139299" y="816924"/>
                </a:cubicBezTo>
                <a:lnTo>
                  <a:pt x="620864" y="1179418"/>
                </a:lnTo>
                <a:lnTo>
                  <a:pt x="625759" y="1184928"/>
                </a:lnTo>
                <a:lnTo>
                  <a:pt x="1086624" y="1179158"/>
                </a:lnTo>
                <a:lnTo>
                  <a:pt x="1075243" y="1115372"/>
                </a:lnTo>
                <a:cubicBezTo>
                  <a:pt x="1075824" y="1080113"/>
                  <a:pt x="1083328" y="1044387"/>
                  <a:pt x="1098496" y="1010112"/>
                </a:cubicBezTo>
                <a:lnTo>
                  <a:pt x="1098497" y="1010113"/>
                </a:lnTo>
                <a:lnTo>
                  <a:pt x="1118886" y="981301"/>
                </a:lnTo>
                <a:lnTo>
                  <a:pt x="716779" y="763877"/>
                </a:lnTo>
                <a:cubicBezTo>
                  <a:pt x="695650" y="752452"/>
                  <a:pt x="681153" y="733545"/>
                  <a:pt x="674794" y="712212"/>
                </a:cubicBezTo>
                <a:lnTo>
                  <a:pt x="673768" y="701737"/>
                </a:lnTo>
                <a:lnTo>
                  <a:pt x="673323" y="701457"/>
                </a:lnTo>
                <a:cubicBezTo>
                  <a:pt x="665081" y="693728"/>
                  <a:pt x="658218" y="684255"/>
                  <a:pt x="653350" y="673276"/>
                </a:cubicBezTo>
                <a:lnTo>
                  <a:pt x="409039" y="122261"/>
                </a:lnTo>
                <a:cubicBezTo>
                  <a:pt x="389567" y="78345"/>
                  <a:pt x="409383" y="26958"/>
                  <a:pt x="453299" y="7487"/>
                </a:cubicBezTo>
                <a:cubicBezTo>
                  <a:pt x="497215" y="-11985"/>
                  <a:pt x="548602" y="7832"/>
                  <a:pt x="568073" y="51747"/>
                </a:cubicBezTo>
                <a:lnTo>
                  <a:pt x="812385" y="602763"/>
                </a:lnTo>
                <a:lnTo>
                  <a:pt x="816172" y="619851"/>
                </a:lnTo>
                <a:lnTo>
                  <a:pt x="1264639" y="862343"/>
                </a:lnTo>
                <a:lnTo>
                  <a:pt x="1299039" y="852703"/>
                </a:lnTo>
                <a:cubicBezTo>
                  <a:pt x="1350504" y="843470"/>
                  <a:pt x="1405183" y="848978"/>
                  <a:pt x="1456595" y="871730"/>
                </a:cubicBezTo>
                <a:lnTo>
                  <a:pt x="2227454" y="1212869"/>
                </a:lnTo>
                <a:lnTo>
                  <a:pt x="1786955" y="602557"/>
                </a:lnTo>
                <a:cubicBezTo>
                  <a:pt x="1757658" y="561966"/>
                  <a:pt x="1766814" y="505311"/>
                  <a:pt x="1807405" y="476014"/>
                </a:cubicBezTo>
                <a:lnTo>
                  <a:pt x="1807404" y="476016"/>
                </a:lnTo>
                <a:cubicBezTo>
                  <a:pt x="1847995" y="446719"/>
                  <a:pt x="1904650" y="455875"/>
                  <a:pt x="1933947" y="496465"/>
                </a:cubicBezTo>
                <a:lnTo>
                  <a:pt x="2561535" y="1365988"/>
                </a:lnTo>
                <a:lnTo>
                  <a:pt x="2567544" y="1369406"/>
                </a:lnTo>
                <a:cubicBezTo>
                  <a:pt x="2611634" y="1400781"/>
                  <a:pt x="2644321" y="1444009"/>
                  <a:pt x="2663103" y="1492611"/>
                </a:cubicBezTo>
                <a:lnTo>
                  <a:pt x="2663310" y="1493772"/>
                </a:lnTo>
                <a:lnTo>
                  <a:pt x="2678375" y="1482155"/>
                </a:lnTo>
                <a:cubicBezTo>
                  <a:pt x="2779409" y="1418811"/>
                  <a:pt x="2909081" y="1405152"/>
                  <a:pt x="3026337" y="1457043"/>
                </a:cubicBezTo>
                <a:cubicBezTo>
                  <a:pt x="3213946" y="1540069"/>
                  <a:pt x="3298728" y="1759462"/>
                  <a:pt x="3215703" y="194707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7" name="자유형: 도형 156">
            <a:extLst>
              <a:ext uri="{FF2B5EF4-FFF2-40B4-BE49-F238E27FC236}">
                <a16:creationId xmlns:a16="http://schemas.microsoft.com/office/drawing/2014/main" id="{1DB3C308-B22A-416B-887D-28C9C122603F}"/>
              </a:ext>
            </a:extLst>
          </p:cNvPr>
          <p:cNvSpPr/>
          <p:nvPr/>
        </p:nvSpPr>
        <p:spPr>
          <a:xfrm rot="14184453">
            <a:off x="6580970" y="5456826"/>
            <a:ext cx="1237285" cy="954153"/>
          </a:xfrm>
          <a:custGeom>
            <a:avLst/>
            <a:gdLst>
              <a:gd name="connsiteX0" fmla="*/ 3215703 w 3247573"/>
              <a:gd name="connsiteY0" fmla="*/ 1947071 h 2504420"/>
              <a:gd name="connsiteX1" fmla="*/ 2725674 w 3247573"/>
              <a:gd name="connsiteY1" fmla="*/ 2136437 h 2504420"/>
              <a:gd name="connsiteX2" fmla="*/ 2510271 w 3247573"/>
              <a:gd name="connsiteY2" fmla="*/ 1862011 h 2504420"/>
              <a:gd name="connsiteX3" fmla="*/ 2508739 w 3247573"/>
              <a:gd name="connsiteY3" fmla="*/ 1843050 h 2504420"/>
              <a:gd name="connsiteX4" fmla="*/ 2507741 w 3247573"/>
              <a:gd name="connsiteY4" fmla="*/ 1843677 h 2504420"/>
              <a:gd name="connsiteX5" fmla="*/ 2352293 w 3247573"/>
              <a:gd name="connsiteY5" fmla="*/ 1855800 h 2504420"/>
              <a:gd name="connsiteX6" fmla="*/ 2335618 w 3247573"/>
              <a:gd name="connsiteY6" fmla="*/ 1850345 h 2504420"/>
              <a:gd name="connsiteX7" fmla="*/ 1911172 w 3247573"/>
              <a:gd name="connsiteY7" fmla="*/ 1918091 h 2504420"/>
              <a:gd name="connsiteX8" fmla="*/ 1911171 w 3247573"/>
              <a:gd name="connsiteY8" fmla="*/ 2413780 h 2504420"/>
              <a:gd name="connsiteX9" fmla="*/ 1904048 w 3247573"/>
              <a:gd name="connsiteY9" fmla="*/ 2449061 h 2504420"/>
              <a:gd name="connsiteX10" fmla="*/ 1820531 w 3247573"/>
              <a:gd name="connsiteY10" fmla="*/ 2504420 h 2504420"/>
              <a:gd name="connsiteX11" fmla="*/ 1820532 w 3247573"/>
              <a:gd name="connsiteY11" fmla="*/ 2504419 h 2504420"/>
              <a:gd name="connsiteX12" fmla="*/ 1729892 w 3247573"/>
              <a:gd name="connsiteY12" fmla="*/ 2413779 h 2504420"/>
              <a:gd name="connsiteX13" fmla="*/ 1729892 w 3247573"/>
              <a:gd name="connsiteY13" fmla="*/ 1864176 h 2504420"/>
              <a:gd name="connsiteX14" fmla="*/ 1737015 w 3247573"/>
              <a:gd name="connsiteY14" fmla="*/ 1828895 h 2504420"/>
              <a:gd name="connsiteX15" fmla="*/ 1739687 w 3247573"/>
              <a:gd name="connsiteY15" fmla="*/ 1824932 h 2504420"/>
              <a:gd name="connsiteX16" fmla="*/ 1739975 w 3247573"/>
              <a:gd name="connsiteY16" fmla="*/ 1817902 h 2504420"/>
              <a:gd name="connsiteX17" fmla="*/ 1813723 w 3247573"/>
              <a:gd name="connsiteY17" fmla="*/ 1750072 h 2504420"/>
              <a:gd name="connsiteX18" fmla="*/ 2023937 w 3247573"/>
              <a:gd name="connsiteY18" fmla="*/ 1716519 h 2504420"/>
              <a:gd name="connsiteX19" fmla="*/ 1236879 w 3247573"/>
              <a:gd name="connsiteY19" fmla="*/ 1368210 h 2504420"/>
              <a:gd name="connsiteX20" fmla="*/ 1205996 w 3247573"/>
              <a:gd name="connsiteY20" fmla="*/ 1350646 h 2504420"/>
              <a:gd name="connsiteX21" fmla="*/ 1201069 w 3247573"/>
              <a:gd name="connsiteY21" fmla="*/ 1351705 h 2504420"/>
              <a:gd name="connsiteX22" fmla="*/ 598367 w 3247573"/>
              <a:gd name="connsiteY22" fmla="*/ 1359251 h 2504420"/>
              <a:gd name="connsiteX23" fmla="*/ 536547 w 3247573"/>
              <a:gd name="connsiteY23" fmla="*/ 1334546 h 2504420"/>
              <a:gd name="connsiteX24" fmla="*/ 529890 w 3247573"/>
              <a:gd name="connsiteY24" fmla="*/ 1324934 h 2504420"/>
              <a:gd name="connsiteX25" fmla="*/ 516240 w 3247573"/>
              <a:gd name="connsiteY25" fmla="*/ 1318408 h 2504420"/>
              <a:gd name="connsiteX26" fmla="*/ 34675 w 3247573"/>
              <a:gd name="connsiteY26" fmla="*/ 955914 h 2504420"/>
              <a:gd name="connsiteX27" fmla="*/ 17492 w 3247573"/>
              <a:gd name="connsiteY27" fmla="*/ 834108 h 2504420"/>
              <a:gd name="connsiteX28" fmla="*/ 139299 w 3247573"/>
              <a:gd name="connsiteY28" fmla="*/ 816924 h 2504420"/>
              <a:gd name="connsiteX29" fmla="*/ 620864 w 3247573"/>
              <a:gd name="connsiteY29" fmla="*/ 1179418 h 2504420"/>
              <a:gd name="connsiteX30" fmla="*/ 625759 w 3247573"/>
              <a:gd name="connsiteY30" fmla="*/ 1184928 h 2504420"/>
              <a:gd name="connsiteX31" fmla="*/ 1086624 w 3247573"/>
              <a:gd name="connsiteY31" fmla="*/ 1179158 h 2504420"/>
              <a:gd name="connsiteX32" fmla="*/ 1075243 w 3247573"/>
              <a:gd name="connsiteY32" fmla="*/ 1115372 h 2504420"/>
              <a:gd name="connsiteX33" fmla="*/ 1098496 w 3247573"/>
              <a:gd name="connsiteY33" fmla="*/ 1010112 h 2504420"/>
              <a:gd name="connsiteX34" fmla="*/ 1098497 w 3247573"/>
              <a:gd name="connsiteY34" fmla="*/ 1010113 h 2504420"/>
              <a:gd name="connsiteX35" fmla="*/ 1118886 w 3247573"/>
              <a:gd name="connsiteY35" fmla="*/ 981301 h 2504420"/>
              <a:gd name="connsiteX36" fmla="*/ 716779 w 3247573"/>
              <a:gd name="connsiteY36" fmla="*/ 763877 h 2504420"/>
              <a:gd name="connsiteX37" fmla="*/ 674794 w 3247573"/>
              <a:gd name="connsiteY37" fmla="*/ 712212 h 2504420"/>
              <a:gd name="connsiteX38" fmla="*/ 673768 w 3247573"/>
              <a:gd name="connsiteY38" fmla="*/ 701737 h 2504420"/>
              <a:gd name="connsiteX39" fmla="*/ 673323 w 3247573"/>
              <a:gd name="connsiteY39" fmla="*/ 701457 h 2504420"/>
              <a:gd name="connsiteX40" fmla="*/ 653350 w 3247573"/>
              <a:gd name="connsiteY40" fmla="*/ 673276 h 2504420"/>
              <a:gd name="connsiteX41" fmla="*/ 409039 w 3247573"/>
              <a:gd name="connsiteY41" fmla="*/ 122261 h 2504420"/>
              <a:gd name="connsiteX42" fmla="*/ 453299 w 3247573"/>
              <a:gd name="connsiteY42" fmla="*/ 7487 h 2504420"/>
              <a:gd name="connsiteX43" fmla="*/ 568073 w 3247573"/>
              <a:gd name="connsiteY43" fmla="*/ 51747 h 2504420"/>
              <a:gd name="connsiteX44" fmla="*/ 812385 w 3247573"/>
              <a:gd name="connsiteY44" fmla="*/ 602763 h 2504420"/>
              <a:gd name="connsiteX45" fmla="*/ 816172 w 3247573"/>
              <a:gd name="connsiteY45" fmla="*/ 619851 h 2504420"/>
              <a:gd name="connsiteX46" fmla="*/ 1264639 w 3247573"/>
              <a:gd name="connsiteY46" fmla="*/ 862343 h 2504420"/>
              <a:gd name="connsiteX47" fmla="*/ 1299039 w 3247573"/>
              <a:gd name="connsiteY47" fmla="*/ 852703 h 2504420"/>
              <a:gd name="connsiteX48" fmla="*/ 1456595 w 3247573"/>
              <a:gd name="connsiteY48" fmla="*/ 871730 h 2504420"/>
              <a:gd name="connsiteX49" fmla="*/ 2227454 w 3247573"/>
              <a:gd name="connsiteY49" fmla="*/ 1212869 h 2504420"/>
              <a:gd name="connsiteX50" fmla="*/ 1786955 w 3247573"/>
              <a:gd name="connsiteY50" fmla="*/ 602557 h 2504420"/>
              <a:gd name="connsiteX51" fmla="*/ 1807405 w 3247573"/>
              <a:gd name="connsiteY51" fmla="*/ 476014 h 2504420"/>
              <a:gd name="connsiteX52" fmla="*/ 1807404 w 3247573"/>
              <a:gd name="connsiteY52" fmla="*/ 476016 h 2504420"/>
              <a:gd name="connsiteX53" fmla="*/ 1933947 w 3247573"/>
              <a:gd name="connsiteY53" fmla="*/ 496465 h 2504420"/>
              <a:gd name="connsiteX54" fmla="*/ 2561535 w 3247573"/>
              <a:gd name="connsiteY54" fmla="*/ 1365988 h 2504420"/>
              <a:gd name="connsiteX55" fmla="*/ 2567544 w 3247573"/>
              <a:gd name="connsiteY55" fmla="*/ 1369406 h 2504420"/>
              <a:gd name="connsiteX56" fmla="*/ 2663103 w 3247573"/>
              <a:gd name="connsiteY56" fmla="*/ 1492611 h 2504420"/>
              <a:gd name="connsiteX57" fmla="*/ 2663310 w 3247573"/>
              <a:gd name="connsiteY57" fmla="*/ 1493772 h 2504420"/>
              <a:gd name="connsiteX58" fmla="*/ 2678375 w 3247573"/>
              <a:gd name="connsiteY58" fmla="*/ 1482155 h 2504420"/>
              <a:gd name="connsiteX59" fmla="*/ 3026337 w 3247573"/>
              <a:gd name="connsiteY59" fmla="*/ 1457043 h 2504420"/>
              <a:gd name="connsiteX60" fmla="*/ 3215703 w 3247573"/>
              <a:gd name="connsiteY60" fmla="*/ 1947071 h 2504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247573" h="2504420">
                <a:moveTo>
                  <a:pt x="3215703" y="1947071"/>
                </a:moveTo>
                <a:cubicBezTo>
                  <a:pt x="3132677" y="2134681"/>
                  <a:pt x="2913284" y="2219463"/>
                  <a:pt x="2725674" y="2136437"/>
                </a:cubicBezTo>
                <a:cubicBezTo>
                  <a:pt x="2608418" y="2084546"/>
                  <a:pt x="2531329" y="1979387"/>
                  <a:pt x="2510271" y="1862011"/>
                </a:cubicBezTo>
                <a:lnTo>
                  <a:pt x="2508739" y="1843050"/>
                </a:lnTo>
                <a:lnTo>
                  <a:pt x="2507741" y="1843677"/>
                </a:lnTo>
                <a:cubicBezTo>
                  <a:pt x="2459139" y="1862459"/>
                  <a:pt x="2405163" y="1867335"/>
                  <a:pt x="2352293" y="1855800"/>
                </a:cubicBezTo>
                <a:lnTo>
                  <a:pt x="2335618" y="1850345"/>
                </a:lnTo>
                <a:lnTo>
                  <a:pt x="1911172" y="1918091"/>
                </a:lnTo>
                <a:lnTo>
                  <a:pt x="1911171" y="2413780"/>
                </a:lnTo>
                <a:cubicBezTo>
                  <a:pt x="1911171" y="2426295"/>
                  <a:pt x="1908635" y="2438217"/>
                  <a:pt x="1904048" y="2449061"/>
                </a:cubicBezTo>
                <a:cubicBezTo>
                  <a:pt x="1890288" y="2481593"/>
                  <a:pt x="1858075" y="2504420"/>
                  <a:pt x="1820531" y="2504420"/>
                </a:cubicBezTo>
                <a:lnTo>
                  <a:pt x="1820532" y="2504419"/>
                </a:lnTo>
                <a:cubicBezTo>
                  <a:pt x="1770473" y="2504419"/>
                  <a:pt x="1729892" y="2463838"/>
                  <a:pt x="1729892" y="2413779"/>
                </a:cubicBezTo>
                <a:lnTo>
                  <a:pt x="1729892" y="1864176"/>
                </a:lnTo>
                <a:cubicBezTo>
                  <a:pt x="1729892" y="1851661"/>
                  <a:pt x="1732428" y="1839739"/>
                  <a:pt x="1737015" y="1828895"/>
                </a:cubicBezTo>
                <a:lnTo>
                  <a:pt x="1739687" y="1824932"/>
                </a:lnTo>
                <a:lnTo>
                  <a:pt x="1739975" y="1817902"/>
                </a:lnTo>
                <a:cubicBezTo>
                  <a:pt x="1748436" y="1783608"/>
                  <a:pt x="1776648" y="1755989"/>
                  <a:pt x="1813723" y="1750072"/>
                </a:cubicBezTo>
                <a:lnTo>
                  <a:pt x="2023937" y="1716519"/>
                </a:lnTo>
                <a:lnTo>
                  <a:pt x="1236879" y="1368210"/>
                </a:lnTo>
                <a:lnTo>
                  <a:pt x="1205996" y="1350646"/>
                </a:lnTo>
                <a:lnTo>
                  <a:pt x="1201069" y="1351705"/>
                </a:lnTo>
                <a:lnTo>
                  <a:pt x="598367" y="1359251"/>
                </a:lnTo>
                <a:cubicBezTo>
                  <a:pt x="574349" y="1359552"/>
                  <a:pt x="552483" y="1350089"/>
                  <a:pt x="536547" y="1334546"/>
                </a:cubicBezTo>
                <a:lnTo>
                  <a:pt x="529890" y="1324934"/>
                </a:lnTo>
                <a:lnTo>
                  <a:pt x="516240" y="1318408"/>
                </a:lnTo>
                <a:lnTo>
                  <a:pt x="34675" y="955914"/>
                </a:lnTo>
                <a:cubicBezTo>
                  <a:pt x="-3705" y="927024"/>
                  <a:pt x="-11399" y="872488"/>
                  <a:pt x="17492" y="834108"/>
                </a:cubicBezTo>
                <a:cubicBezTo>
                  <a:pt x="46383" y="795727"/>
                  <a:pt x="100918" y="788034"/>
                  <a:pt x="139299" y="816924"/>
                </a:cubicBezTo>
                <a:lnTo>
                  <a:pt x="620864" y="1179418"/>
                </a:lnTo>
                <a:lnTo>
                  <a:pt x="625759" y="1184928"/>
                </a:lnTo>
                <a:lnTo>
                  <a:pt x="1086624" y="1179158"/>
                </a:lnTo>
                <a:lnTo>
                  <a:pt x="1075243" y="1115372"/>
                </a:lnTo>
                <a:cubicBezTo>
                  <a:pt x="1075824" y="1080113"/>
                  <a:pt x="1083328" y="1044387"/>
                  <a:pt x="1098496" y="1010112"/>
                </a:cubicBezTo>
                <a:lnTo>
                  <a:pt x="1098497" y="1010113"/>
                </a:lnTo>
                <a:lnTo>
                  <a:pt x="1118886" y="981301"/>
                </a:lnTo>
                <a:lnTo>
                  <a:pt x="716779" y="763877"/>
                </a:lnTo>
                <a:cubicBezTo>
                  <a:pt x="695650" y="752452"/>
                  <a:pt x="681153" y="733545"/>
                  <a:pt x="674794" y="712212"/>
                </a:cubicBezTo>
                <a:lnTo>
                  <a:pt x="673768" y="701737"/>
                </a:lnTo>
                <a:lnTo>
                  <a:pt x="673323" y="701457"/>
                </a:lnTo>
                <a:cubicBezTo>
                  <a:pt x="665081" y="693728"/>
                  <a:pt x="658218" y="684255"/>
                  <a:pt x="653350" y="673276"/>
                </a:cubicBezTo>
                <a:lnTo>
                  <a:pt x="409039" y="122261"/>
                </a:lnTo>
                <a:cubicBezTo>
                  <a:pt x="389567" y="78345"/>
                  <a:pt x="409383" y="26958"/>
                  <a:pt x="453299" y="7487"/>
                </a:cubicBezTo>
                <a:cubicBezTo>
                  <a:pt x="497215" y="-11985"/>
                  <a:pt x="548602" y="7832"/>
                  <a:pt x="568073" y="51747"/>
                </a:cubicBezTo>
                <a:lnTo>
                  <a:pt x="812385" y="602763"/>
                </a:lnTo>
                <a:lnTo>
                  <a:pt x="816172" y="619851"/>
                </a:lnTo>
                <a:lnTo>
                  <a:pt x="1264639" y="862343"/>
                </a:lnTo>
                <a:lnTo>
                  <a:pt x="1299039" y="852703"/>
                </a:lnTo>
                <a:cubicBezTo>
                  <a:pt x="1350504" y="843470"/>
                  <a:pt x="1405183" y="848978"/>
                  <a:pt x="1456595" y="871730"/>
                </a:cubicBezTo>
                <a:lnTo>
                  <a:pt x="2227454" y="1212869"/>
                </a:lnTo>
                <a:lnTo>
                  <a:pt x="1786955" y="602557"/>
                </a:lnTo>
                <a:cubicBezTo>
                  <a:pt x="1757658" y="561966"/>
                  <a:pt x="1766814" y="505311"/>
                  <a:pt x="1807405" y="476014"/>
                </a:cubicBezTo>
                <a:lnTo>
                  <a:pt x="1807404" y="476016"/>
                </a:lnTo>
                <a:cubicBezTo>
                  <a:pt x="1847995" y="446719"/>
                  <a:pt x="1904650" y="455875"/>
                  <a:pt x="1933947" y="496465"/>
                </a:cubicBezTo>
                <a:lnTo>
                  <a:pt x="2561535" y="1365988"/>
                </a:lnTo>
                <a:lnTo>
                  <a:pt x="2567544" y="1369406"/>
                </a:lnTo>
                <a:cubicBezTo>
                  <a:pt x="2611634" y="1400781"/>
                  <a:pt x="2644321" y="1444009"/>
                  <a:pt x="2663103" y="1492611"/>
                </a:cubicBezTo>
                <a:lnTo>
                  <a:pt x="2663310" y="1493772"/>
                </a:lnTo>
                <a:lnTo>
                  <a:pt x="2678375" y="1482155"/>
                </a:lnTo>
                <a:cubicBezTo>
                  <a:pt x="2779409" y="1418811"/>
                  <a:pt x="2909081" y="1405152"/>
                  <a:pt x="3026337" y="1457043"/>
                </a:cubicBezTo>
                <a:cubicBezTo>
                  <a:pt x="3213946" y="1540069"/>
                  <a:pt x="3298728" y="1759462"/>
                  <a:pt x="3215703" y="194707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59" name="Picture 14" descr="부메랑 무료 아이콘 의 Selman Icons">
            <a:extLst>
              <a:ext uri="{FF2B5EF4-FFF2-40B4-BE49-F238E27FC236}">
                <a16:creationId xmlns:a16="http://schemas.microsoft.com/office/drawing/2014/main" id="{0FE1E780-513E-4587-ACBC-D54021952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2724">
            <a:off x="8083783" y="4853016"/>
            <a:ext cx="656215" cy="65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6" name="자유형: 도형 165">
            <a:extLst>
              <a:ext uri="{FF2B5EF4-FFF2-40B4-BE49-F238E27FC236}">
                <a16:creationId xmlns:a16="http://schemas.microsoft.com/office/drawing/2014/main" id="{C2FFCA19-6BF9-440E-9157-0993FA874A8F}"/>
              </a:ext>
            </a:extLst>
          </p:cNvPr>
          <p:cNvSpPr/>
          <p:nvPr/>
        </p:nvSpPr>
        <p:spPr>
          <a:xfrm rot="2011457">
            <a:off x="9379160" y="5381917"/>
            <a:ext cx="810869" cy="1116764"/>
          </a:xfrm>
          <a:custGeom>
            <a:avLst/>
            <a:gdLst>
              <a:gd name="connsiteX0" fmla="*/ 166353 w 2379311"/>
              <a:gd name="connsiteY0" fmla="*/ 233578 h 3276890"/>
              <a:gd name="connsiteX1" fmla="*/ 681196 w 2379311"/>
              <a:gd name="connsiteY1" fmla="*/ 338097 h 3276890"/>
              <a:gd name="connsiteX2" fmla="*/ 714784 w 2379311"/>
              <a:gd name="connsiteY2" fmla="*/ 685343 h 3276890"/>
              <a:gd name="connsiteX3" fmla="*/ 705858 w 2379311"/>
              <a:gd name="connsiteY3" fmla="*/ 702142 h 3276890"/>
              <a:gd name="connsiteX4" fmla="*/ 707037 w 2379311"/>
              <a:gd name="connsiteY4" fmla="*/ 702152 h 3276890"/>
              <a:gd name="connsiteX5" fmla="*/ 844521 w 2379311"/>
              <a:gd name="connsiteY5" fmla="*/ 775699 h 3276890"/>
              <a:gd name="connsiteX6" fmla="*/ 850450 w 2379311"/>
              <a:gd name="connsiteY6" fmla="*/ 782948 h 3276890"/>
              <a:gd name="connsiteX7" fmla="*/ 1591684 w 2379311"/>
              <a:gd name="connsiteY7" fmla="*/ 27173 h 3276890"/>
              <a:gd name="connsiteX8" fmla="*/ 1719862 w 2379311"/>
              <a:gd name="connsiteY8" fmla="*/ 25928 h 3276890"/>
              <a:gd name="connsiteX9" fmla="*/ 1719861 w 2379311"/>
              <a:gd name="connsiteY9" fmla="*/ 25928 h 3276890"/>
              <a:gd name="connsiteX10" fmla="*/ 1721106 w 2379311"/>
              <a:gd name="connsiteY10" fmla="*/ 154106 h 3276890"/>
              <a:gd name="connsiteX11" fmla="*/ 956094 w 2379311"/>
              <a:gd name="connsiteY11" fmla="*/ 934126 h 3276890"/>
              <a:gd name="connsiteX12" fmla="*/ 1521431 w 2379311"/>
              <a:gd name="connsiteY12" fmla="*/ 1787472 h 3276890"/>
              <a:gd name="connsiteX13" fmla="*/ 1562005 w 2379311"/>
              <a:gd name="connsiteY13" fmla="*/ 1887342 h 3276890"/>
              <a:gd name="connsiteX14" fmla="*/ 1562871 w 2379311"/>
              <a:gd name="connsiteY14" fmla="*/ 1897181 h 3276890"/>
              <a:gd name="connsiteX15" fmla="*/ 2358081 w 2379311"/>
              <a:gd name="connsiteY15" fmla="*/ 2844121 h 3276890"/>
              <a:gd name="connsiteX16" fmla="*/ 2346959 w 2379311"/>
              <a:gd name="connsiteY16" fmla="*/ 2971822 h 3276890"/>
              <a:gd name="connsiteX17" fmla="*/ 2346960 w 2379311"/>
              <a:gd name="connsiteY17" fmla="*/ 2971821 h 3276890"/>
              <a:gd name="connsiteX18" fmla="*/ 2219259 w 2379311"/>
              <a:gd name="connsiteY18" fmla="*/ 2960699 h 3276890"/>
              <a:gd name="connsiteX19" fmla="*/ 1502134 w 2379311"/>
              <a:gd name="connsiteY19" fmla="*/ 2106745 h 3276890"/>
              <a:gd name="connsiteX20" fmla="*/ 1445051 w 2379311"/>
              <a:gd name="connsiteY20" fmla="*/ 2163704 h 3276890"/>
              <a:gd name="connsiteX21" fmla="*/ 1445052 w 2379311"/>
              <a:gd name="connsiteY21" fmla="*/ 2163703 h 3276890"/>
              <a:gd name="connsiteX22" fmla="*/ 1381584 w 2379311"/>
              <a:gd name="connsiteY22" fmla="*/ 2189488 h 3276890"/>
              <a:gd name="connsiteX23" fmla="*/ 1947998 w 2379311"/>
              <a:gd name="connsiteY23" fmla="*/ 3139833 h 3276890"/>
              <a:gd name="connsiteX24" fmla="*/ 1916543 w 2379311"/>
              <a:gd name="connsiteY24" fmla="*/ 3264098 h 3276890"/>
              <a:gd name="connsiteX25" fmla="*/ 1916544 w 2379311"/>
              <a:gd name="connsiteY25" fmla="*/ 3264096 h 3276890"/>
              <a:gd name="connsiteX26" fmla="*/ 1792278 w 2379311"/>
              <a:gd name="connsiteY26" fmla="*/ 3232642 h 3276890"/>
              <a:gd name="connsiteX27" fmla="*/ 1159852 w 2379311"/>
              <a:gd name="connsiteY27" fmla="*/ 2171542 h 3276890"/>
              <a:gd name="connsiteX28" fmla="*/ 1144962 w 2379311"/>
              <a:gd name="connsiteY28" fmla="*/ 2163630 h 3276890"/>
              <a:gd name="connsiteX29" fmla="*/ 1068820 w 2379311"/>
              <a:gd name="connsiteY29" fmla="*/ 2087323 h 3276890"/>
              <a:gd name="connsiteX30" fmla="*/ 598153 w 2379311"/>
              <a:gd name="connsiteY30" fmla="*/ 1376878 h 3276890"/>
              <a:gd name="connsiteX31" fmla="*/ 598152 w 2379311"/>
              <a:gd name="connsiteY31" fmla="*/ 2153247 h 3276890"/>
              <a:gd name="connsiteX32" fmla="*/ 507512 w 2379311"/>
              <a:gd name="connsiteY32" fmla="*/ 2243887 h 3276890"/>
              <a:gd name="connsiteX33" fmla="*/ 507513 w 2379311"/>
              <a:gd name="connsiteY33" fmla="*/ 2243886 h 3276890"/>
              <a:gd name="connsiteX34" fmla="*/ 416873 w 2379311"/>
              <a:gd name="connsiteY34" fmla="*/ 2153246 h 3276890"/>
              <a:gd name="connsiteX35" fmla="*/ 416873 w 2379311"/>
              <a:gd name="connsiteY35" fmla="*/ 1099407 h 3276890"/>
              <a:gd name="connsiteX36" fmla="*/ 401105 w 2379311"/>
              <a:gd name="connsiteY36" fmla="*/ 1069460 h 3276890"/>
              <a:gd name="connsiteX37" fmla="*/ 386992 w 2379311"/>
              <a:gd name="connsiteY37" fmla="*/ 914180 h 3276890"/>
              <a:gd name="connsiteX38" fmla="*/ 387443 w 2379311"/>
              <a:gd name="connsiteY38" fmla="*/ 913091 h 3276890"/>
              <a:gd name="connsiteX39" fmla="*/ 368493 w 2379311"/>
              <a:gd name="connsiteY39" fmla="*/ 914759 h 3276890"/>
              <a:gd name="connsiteX40" fmla="*/ 61834 w 2379311"/>
              <a:gd name="connsiteY40" fmla="*/ 748421 h 3276890"/>
              <a:gd name="connsiteX41" fmla="*/ 166353 w 2379311"/>
              <a:gd name="connsiteY41" fmla="*/ 233578 h 3276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379311" h="3276890">
                <a:moveTo>
                  <a:pt x="166353" y="233578"/>
                </a:moveTo>
                <a:cubicBezTo>
                  <a:pt x="337385" y="120270"/>
                  <a:pt x="567888" y="167065"/>
                  <a:pt x="681196" y="338097"/>
                </a:cubicBezTo>
                <a:cubicBezTo>
                  <a:pt x="752014" y="444992"/>
                  <a:pt x="760291" y="575118"/>
                  <a:pt x="714784" y="685343"/>
                </a:cubicBezTo>
                <a:lnTo>
                  <a:pt x="705858" y="702142"/>
                </a:lnTo>
                <a:lnTo>
                  <a:pt x="707037" y="702152"/>
                </a:lnTo>
                <a:cubicBezTo>
                  <a:pt x="758100" y="712518"/>
                  <a:pt x="806198" y="737494"/>
                  <a:pt x="844521" y="775699"/>
                </a:cubicBezTo>
                <a:lnTo>
                  <a:pt x="850450" y="782948"/>
                </a:lnTo>
                <a:lnTo>
                  <a:pt x="1591684" y="27173"/>
                </a:lnTo>
                <a:cubicBezTo>
                  <a:pt x="1626736" y="-8566"/>
                  <a:pt x="1684123" y="-9124"/>
                  <a:pt x="1719862" y="25928"/>
                </a:cubicBezTo>
                <a:lnTo>
                  <a:pt x="1719861" y="25928"/>
                </a:lnTo>
                <a:cubicBezTo>
                  <a:pt x="1755600" y="60980"/>
                  <a:pt x="1756158" y="118367"/>
                  <a:pt x="1721106" y="154106"/>
                </a:cubicBezTo>
                <a:lnTo>
                  <a:pt x="956094" y="934126"/>
                </a:lnTo>
                <a:lnTo>
                  <a:pt x="1521431" y="1787472"/>
                </a:lnTo>
                <a:cubicBezTo>
                  <a:pt x="1542131" y="1818718"/>
                  <a:pt x="1555519" y="1852681"/>
                  <a:pt x="1562005" y="1887342"/>
                </a:cubicBezTo>
                <a:lnTo>
                  <a:pt x="1562871" y="1897181"/>
                </a:lnTo>
                <a:lnTo>
                  <a:pt x="2358081" y="2844121"/>
                </a:lnTo>
                <a:cubicBezTo>
                  <a:pt x="2390274" y="2882456"/>
                  <a:pt x="2385294" y="2939630"/>
                  <a:pt x="2346959" y="2971822"/>
                </a:cubicBezTo>
                <a:lnTo>
                  <a:pt x="2346960" y="2971821"/>
                </a:lnTo>
                <a:cubicBezTo>
                  <a:pt x="2308625" y="3004013"/>
                  <a:pt x="2251451" y="2999033"/>
                  <a:pt x="2219259" y="2960699"/>
                </a:cubicBezTo>
                <a:lnTo>
                  <a:pt x="1502134" y="2106745"/>
                </a:lnTo>
                <a:lnTo>
                  <a:pt x="1445051" y="2163704"/>
                </a:lnTo>
                <a:lnTo>
                  <a:pt x="1445052" y="2163703"/>
                </a:lnTo>
                <a:lnTo>
                  <a:pt x="1381584" y="2189488"/>
                </a:lnTo>
                <a:lnTo>
                  <a:pt x="1947998" y="3139833"/>
                </a:lnTo>
                <a:cubicBezTo>
                  <a:pt x="1973627" y="3182833"/>
                  <a:pt x="1959544" y="3238469"/>
                  <a:pt x="1916543" y="3264098"/>
                </a:cubicBezTo>
                <a:lnTo>
                  <a:pt x="1916544" y="3264096"/>
                </a:lnTo>
                <a:cubicBezTo>
                  <a:pt x="1873543" y="3289725"/>
                  <a:pt x="1817907" y="3275643"/>
                  <a:pt x="1792278" y="3232642"/>
                </a:cubicBezTo>
                <a:lnTo>
                  <a:pt x="1159852" y="2171542"/>
                </a:lnTo>
                <a:lnTo>
                  <a:pt x="1144962" y="2163630"/>
                </a:lnTo>
                <a:cubicBezTo>
                  <a:pt x="1115573" y="2144142"/>
                  <a:pt x="1089520" y="2118570"/>
                  <a:pt x="1068820" y="2087323"/>
                </a:cubicBezTo>
                <a:lnTo>
                  <a:pt x="598153" y="1376878"/>
                </a:lnTo>
                <a:lnTo>
                  <a:pt x="598152" y="2153247"/>
                </a:lnTo>
                <a:cubicBezTo>
                  <a:pt x="598152" y="2203306"/>
                  <a:pt x="557571" y="2243887"/>
                  <a:pt x="507512" y="2243887"/>
                </a:cubicBezTo>
                <a:lnTo>
                  <a:pt x="507513" y="2243886"/>
                </a:lnTo>
                <a:cubicBezTo>
                  <a:pt x="457454" y="2243886"/>
                  <a:pt x="416873" y="2203305"/>
                  <a:pt x="416873" y="2153246"/>
                </a:cubicBezTo>
                <a:lnTo>
                  <a:pt x="416873" y="1099407"/>
                </a:lnTo>
                <a:lnTo>
                  <a:pt x="401105" y="1069460"/>
                </a:lnTo>
                <a:cubicBezTo>
                  <a:pt x="380870" y="1019272"/>
                  <a:pt x="376626" y="965243"/>
                  <a:pt x="386992" y="914180"/>
                </a:cubicBezTo>
                <a:lnTo>
                  <a:pt x="387443" y="913091"/>
                </a:lnTo>
                <a:lnTo>
                  <a:pt x="368493" y="914759"/>
                </a:lnTo>
                <a:cubicBezTo>
                  <a:pt x="249249" y="913681"/>
                  <a:pt x="132652" y="855316"/>
                  <a:pt x="61834" y="748421"/>
                </a:cubicBezTo>
                <a:cubicBezTo>
                  <a:pt x="-51473" y="577389"/>
                  <a:pt x="-4679" y="346886"/>
                  <a:pt x="166353" y="2335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76" name="Picture 14" descr="부메랑 무료 아이콘 의 Selman Icons">
            <a:extLst>
              <a:ext uri="{FF2B5EF4-FFF2-40B4-BE49-F238E27FC236}">
                <a16:creationId xmlns:a16="http://schemas.microsoft.com/office/drawing/2014/main" id="{B3E202D8-72C8-44D4-86C7-EFEAFAFB5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293716">
            <a:off x="10025661" y="5209920"/>
            <a:ext cx="656215" cy="65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키보드의 문자 r 키 - 무료 상호 작용개 아이콘">
            <a:extLst>
              <a:ext uri="{FF2B5EF4-FFF2-40B4-BE49-F238E27FC236}">
                <a16:creationId xmlns:a16="http://schemas.microsoft.com/office/drawing/2014/main" id="{7D109336-466A-41DF-9072-D9F2B5518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944" y="6043465"/>
            <a:ext cx="484269" cy="484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24DC5109-1B24-49AB-B56A-0063BE149355}"/>
              </a:ext>
            </a:extLst>
          </p:cNvPr>
          <p:cNvSpPr/>
          <p:nvPr/>
        </p:nvSpPr>
        <p:spPr>
          <a:xfrm>
            <a:off x="7689118" y="3931086"/>
            <a:ext cx="573927" cy="263542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사각형: 둥근 모서리 179">
            <a:extLst>
              <a:ext uri="{FF2B5EF4-FFF2-40B4-BE49-F238E27FC236}">
                <a16:creationId xmlns:a16="http://schemas.microsoft.com/office/drawing/2014/main" id="{302D8909-EA18-4A2C-8A5A-ECF7694E6579}"/>
              </a:ext>
            </a:extLst>
          </p:cNvPr>
          <p:cNvSpPr/>
          <p:nvPr/>
        </p:nvSpPr>
        <p:spPr>
          <a:xfrm>
            <a:off x="10741141" y="3931086"/>
            <a:ext cx="573927" cy="263542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6" name="그림 115">
            <a:extLst>
              <a:ext uri="{FF2B5EF4-FFF2-40B4-BE49-F238E27FC236}">
                <a16:creationId xmlns:a16="http://schemas.microsoft.com/office/drawing/2014/main" id="{39F622C9-7284-41EA-913D-E9E771974C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666217">
            <a:off x="10098840" y="4867976"/>
            <a:ext cx="118595" cy="432024"/>
          </a:xfrm>
          <a:prstGeom prst="rect">
            <a:avLst/>
          </a:prstGeom>
        </p:spPr>
      </p:pic>
      <p:pic>
        <p:nvPicPr>
          <p:cNvPr id="182" name="그림 181">
            <a:extLst>
              <a:ext uri="{FF2B5EF4-FFF2-40B4-BE49-F238E27FC236}">
                <a16:creationId xmlns:a16="http://schemas.microsoft.com/office/drawing/2014/main" id="{C2315118-8E18-415A-9AF0-141A1AEFB9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425598">
            <a:off x="10211565" y="4798148"/>
            <a:ext cx="118595" cy="432024"/>
          </a:xfrm>
          <a:prstGeom prst="rect">
            <a:avLst/>
          </a:prstGeom>
        </p:spPr>
      </p:pic>
      <p:pic>
        <p:nvPicPr>
          <p:cNvPr id="183" name="그림 182">
            <a:extLst>
              <a:ext uri="{FF2B5EF4-FFF2-40B4-BE49-F238E27FC236}">
                <a16:creationId xmlns:a16="http://schemas.microsoft.com/office/drawing/2014/main" id="{2AB4BFEB-28B3-4476-BD7F-9E5FA8AB32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79078">
            <a:off x="10321127" y="4773319"/>
            <a:ext cx="118595" cy="432024"/>
          </a:xfrm>
          <a:prstGeom prst="rect">
            <a:avLst/>
          </a:prstGeom>
        </p:spPr>
      </p:pic>
      <p:pic>
        <p:nvPicPr>
          <p:cNvPr id="184" name="그림 183">
            <a:extLst>
              <a:ext uri="{FF2B5EF4-FFF2-40B4-BE49-F238E27FC236}">
                <a16:creationId xmlns:a16="http://schemas.microsoft.com/office/drawing/2014/main" id="{0D5D2F92-EC41-41E4-BC2F-BD6699C29F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283355">
            <a:off x="10447324" y="4814464"/>
            <a:ext cx="118595" cy="43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51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4F60DEEE-2DFF-4822-9E78-F5E2AFC407F5}"/>
              </a:ext>
            </a:extLst>
          </p:cNvPr>
          <p:cNvGrpSpPr/>
          <p:nvPr/>
        </p:nvGrpSpPr>
        <p:grpSpPr>
          <a:xfrm>
            <a:off x="-2" y="-5311"/>
            <a:ext cx="12192002" cy="6869824"/>
            <a:chOff x="-2" y="-5311"/>
            <a:chExt cx="12192002" cy="686982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7A68A5E-4E14-40FE-AEBC-0919A2F93E8B}"/>
                </a:ext>
              </a:extLst>
            </p:cNvPr>
            <p:cNvGrpSpPr/>
            <p:nvPr/>
          </p:nvGrpSpPr>
          <p:grpSpPr>
            <a:xfrm>
              <a:off x="-2" y="-5311"/>
              <a:ext cx="12192002" cy="6869824"/>
              <a:chOff x="-2" y="-5311"/>
              <a:chExt cx="12192002" cy="686982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CD1D48D3-6027-41D2-80C6-33ECA28468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2192000" cy="68645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56B1804-F68F-4725-BC38-1BCBDA6BD713}"/>
                  </a:ext>
                </a:extLst>
              </p:cNvPr>
              <p:cNvSpPr/>
              <p:nvPr/>
            </p:nvSpPr>
            <p:spPr>
              <a:xfrm>
                <a:off x="-2" y="-5311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A8D18A43-FD62-42CE-B49F-FA7E30C57265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</a:p>
            </p:txBody>
          </p:sp>
        </p:grp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C7C9F4B-92A8-4EF8-BD8A-9E14FA36CC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8612" y="35858"/>
              <a:ext cx="537882" cy="5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3B157D0-AE06-415F-BA37-41335E7C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27" y="756159"/>
            <a:ext cx="5779509" cy="1682642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225CFFDD-A828-43A2-8292-F3C6A7F8C3E0}"/>
              </a:ext>
            </a:extLst>
          </p:cNvPr>
          <p:cNvGrpSpPr/>
          <p:nvPr/>
        </p:nvGrpSpPr>
        <p:grpSpPr>
          <a:xfrm>
            <a:off x="73803" y="2820263"/>
            <a:ext cx="5756861" cy="3847207"/>
            <a:chOff x="6187477" y="2819268"/>
            <a:chExt cx="5756861" cy="3847207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9F7FAB7-1C1C-43CB-B14B-F1910277115B}"/>
                </a:ext>
              </a:extLst>
            </p:cNvPr>
            <p:cNvSpPr txBox="1"/>
            <p:nvPr/>
          </p:nvSpPr>
          <p:spPr>
            <a:xfrm>
              <a:off x="6275840" y="2819268"/>
              <a:ext cx="5668498" cy="3847207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342900" indent="-342900">
                <a:buAutoNum type="arabicPeriod" startAt="4"/>
              </a:pPr>
              <a:r>
                <a:rPr lang="ko-KR" altLang="en-US" dirty="0">
                  <a:solidFill>
                    <a:schemeClr val="bg1"/>
                  </a:solidFill>
                </a:rPr>
                <a:t>우클릭을 </a:t>
              </a:r>
              <a:r>
                <a:rPr lang="en-US" altLang="ko-KR" dirty="0">
                  <a:solidFill>
                    <a:schemeClr val="bg1"/>
                  </a:solidFill>
                </a:rPr>
                <a:t>1.5</a:t>
              </a:r>
              <a:r>
                <a:rPr lang="ko-KR" altLang="en-US" dirty="0">
                  <a:solidFill>
                    <a:schemeClr val="bg1"/>
                  </a:solidFill>
                </a:rPr>
                <a:t>초간 누르면 무기는 다른 </a:t>
              </a:r>
              <a:r>
                <a:rPr lang="en-US" altLang="ko-KR" dirty="0">
                  <a:solidFill>
                    <a:schemeClr val="bg1"/>
                  </a:solidFill>
                </a:rPr>
                <a:t>obj</a:t>
              </a:r>
              <a:r>
                <a:rPr lang="ko-KR" altLang="en-US" dirty="0">
                  <a:solidFill>
                    <a:schemeClr val="bg1"/>
                  </a:solidFill>
                </a:rPr>
                <a:t>에 닿기 전 까지</a:t>
              </a:r>
              <a:r>
                <a:rPr lang="en-US" altLang="ko-KR" dirty="0">
                  <a:solidFill>
                    <a:schemeClr val="bg1"/>
                  </a:solidFill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</a:rPr>
                <a:t>플레이어의 좌표를 추적하여 돌아온다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돌아올 때 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Atype Obj</a:t>
              </a:r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 닿으면 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Obj</a:t>
              </a:r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 무기가 박힌다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</a:t>
              </a:r>
            </a:p>
            <a:p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돌아올 때 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Atype Obj</a:t>
              </a:r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에 박혀 있다면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Obj</a:t>
              </a:r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도 함께 온다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</a:t>
              </a: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BFF8CA22-5F76-4D45-B7AB-9A6B3A4D4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6187477" y="4910985"/>
              <a:ext cx="1336227" cy="1336227"/>
            </a:xfrm>
            <a:prstGeom prst="rect">
              <a:avLst/>
            </a:prstGeom>
          </p:spPr>
        </p:pic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07742DB1-553C-4BB7-9EE6-33787A1A847E}"/>
                </a:ext>
              </a:extLst>
            </p:cNvPr>
            <p:cNvSpPr/>
            <p:nvPr/>
          </p:nvSpPr>
          <p:spPr>
            <a:xfrm rot="14767708">
              <a:off x="7359050" y="4785496"/>
              <a:ext cx="1744240" cy="1345100"/>
            </a:xfrm>
            <a:custGeom>
              <a:avLst/>
              <a:gdLst>
                <a:gd name="connsiteX0" fmla="*/ 3215703 w 3247573"/>
                <a:gd name="connsiteY0" fmla="*/ 1947071 h 2504420"/>
                <a:gd name="connsiteX1" fmla="*/ 2725674 w 3247573"/>
                <a:gd name="connsiteY1" fmla="*/ 2136437 h 2504420"/>
                <a:gd name="connsiteX2" fmla="*/ 2510271 w 3247573"/>
                <a:gd name="connsiteY2" fmla="*/ 1862011 h 2504420"/>
                <a:gd name="connsiteX3" fmla="*/ 2508739 w 3247573"/>
                <a:gd name="connsiteY3" fmla="*/ 1843050 h 2504420"/>
                <a:gd name="connsiteX4" fmla="*/ 2507741 w 3247573"/>
                <a:gd name="connsiteY4" fmla="*/ 1843677 h 2504420"/>
                <a:gd name="connsiteX5" fmla="*/ 2352293 w 3247573"/>
                <a:gd name="connsiteY5" fmla="*/ 1855800 h 2504420"/>
                <a:gd name="connsiteX6" fmla="*/ 2335618 w 3247573"/>
                <a:gd name="connsiteY6" fmla="*/ 1850345 h 2504420"/>
                <a:gd name="connsiteX7" fmla="*/ 1911172 w 3247573"/>
                <a:gd name="connsiteY7" fmla="*/ 1918091 h 2504420"/>
                <a:gd name="connsiteX8" fmla="*/ 1911171 w 3247573"/>
                <a:gd name="connsiteY8" fmla="*/ 2413780 h 2504420"/>
                <a:gd name="connsiteX9" fmla="*/ 1904048 w 3247573"/>
                <a:gd name="connsiteY9" fmla="*/ 2449061 h 2504420"/>
                <a:gd name="connsiteX10" fmla="*/ 1820531 w 3247573"/>
                <a:gd name="connsiteY10" fmla="*/ 2504420 h 2504420"/>
                <a:gd name="connsiteX11" fmla="*/ 1820532 w 3247573"/>
                <a:gd name="connsiteY11" fmla="*/ 2504419 h 2504420"/>
                <a:gd name="connsiteX12" fmla="*/ 1729892 w 3247573"/>
                <a:gd name="connsiteY12" fmla="*/ 2413779 h 2504420"/>
                <a:gd name="connsiteX13" fmla="*/ 1729892 w 3247573"/>
                <a:gd name="connsiteY13" fmla="*/ 1864176 h 2504420"/>
                <a:gd name="connsiteX14" fmla="*/ 1737015 w 3247573"/>
                <a:gd name="connsiteY14" fmla="*/ 1828895 h 2504420"/>
                <a:gd name="connsiteX15" fmla="*/ 1739687 w 3247573"/>
                <a:gd name="connsiteY15" fmla="*/ 1824932 h 2504420"/>
                <a:gd name="connsiteX16" fmla="*/ 1739975 w 3247573"/>
                <a:gd name="connsiteY16" fmla="*/ 1817902 h 2504420"/>
                <a:gd name="connsiteX17" fmla="*/ 1813723 w 3247573"/>
                <a:gd name="connsiteY17" fmla="*/ 1750072 h 2504420"/>
                <a:gd name="connsiteX18" fmla="*/ 2023937 w 3247573"/>
                <a:gd name="connsiteY18" fmla="*/ 1716519 h 2504420"/>
                <a:gd name="connsiteX19" fmla="*/ 1236879 w 3247573"/>
                <a:gd name="connsiteY19" fmla="*/ 1368210 h 2504420"/>
                <a:gd name="connsiteX20" fmla="*/ 1205996 w 3247573"/>
                <a:gd name="connsiteY20" fmla="*/ 1350646 h 2504420"/>
                <a:gd name="connsiteX21" fmla="*/ 1201069 w 3247573"/>
                <a:gd name="connsiteY21" fmla="*/ 1351705 h 2504420"/>
                <a:gd name="connsiteX22" fmla="*/ 598367 w 3247573"/>
                <a:gd name="connsiteY22" fmla="*/ 1359251 h 2504420"/>
                <a:gd name="connsiteX23" fmla="*/ 536547 w 3247573"/>
                <a:gd name="connsiteY23" fmla="*/ 1334546 h 2504420"/>
                <a:gd name="connsiteX24" fmla="*/ 529890 w 3247573"/>
                <a:gd name="connsiteY24" fmla="*/ 1324934 h 2504420"/>
                <a:gd name="connsiteX25" fmla="*/ 516240 w 3247573"/>
                <a:gd name="connsiteY25" fmla="*/ 1318408 h 2504420"/>
                <a:gd name="connsiteX26" fmla="*/ 34675 w 3247573"/>
                <a:gd name="connsiteY26" fmla="*/ 955914 h 2504420"/>
                <a:gd name="connsiteX27" fmla="*/ 17492 w 3247573"/>
                <a:gd name="connsiteY27" fmla="*/ 834108 h 2504420"/>
                <a:gd name="connsiteX28" fmla="*/ 139299 w 3247573"/>
                <a:gd name="connsiteY28" fmla="*/ 816924 h 2504420"/>
                <a:gd name="connsiteX29" fmla="*/ 620864 w 3247573"/>
                <a:gd name="connsiteY29" fmla="*/ 1179418 h 2504420"/>
                <a:gd name="connsiteX30" fmla="*/ 625759 w 3247573"/>
                <a:gd name="connsiteY30" fmla="*/ 1184928 h 2504420"/>
                <a:gd name="connsiteX31" fmla="*/ 1086624 w 3247573"/>
                <a:gd name="connsiteY31" fmla="*/ 1179158 h 2504420"/>
                <a:gd name="connsiteX32" fmla="*/ 1075243 w 3247573"/>
                <a:gd name="connsiteY32" fmla="*/ 1115372 h 2504420"/>
                <a:gd name="connsiteX33" fmla="*/ 1098496 w 3247573"/>
                <a:gd name="connsiteY33" fmla="*/ 1010112 h 2504420"/>
                <a:gd name="connsiteX34" fmla="*/ 1098497 w 3247573"/>
                <a:gd name="connsiteY34" fmla="*/ 1010113 h 2504420"/>
                <a:gd name="connsiteX35" fmla="*/ 1118886 w 3247573"/>
                <a:gd name="connsiteY35" fmla="*/ 981301 h 2504420"/>
                <a:gd name="connsiteX36" fmla="*/ 716779 w 3247573"/>
                <a:gd name="connsiteY36" fmla="*/ 763877 h 2504420"/>
                <a:gd name="connsiteX37" fmla="*/ 674794 w 3247573"/>
                <a:gd name="connsiteY37" fmla="*/ 712212 h 2504420"/>
                <a:gd name="connsiteX38" fmla="*/ 673768 w 3247573"/>
                <a:gd name="connsiteY38" fmla="*/ 701737 h 2504420"/>
                <a:gd name="connsiteX39" fmla="*/ 673323 w 3247573"/>
                <a:gd name="connsiteY39" fmla="*/ 701457 h 2504420"/>
                <a:gd name="connsiteX40" fmla="*/ 653350 w 3247573"/>
                <a:gd name="connsiteY40" fmla="*/ 673276 h 2504420"/>
                <a:gd name="connsiteX41" fmla="*/ 409039 w 3247573"/>
                <a:gd name="connsiteY41" fmla="*/ 122261 h 2504420"/>
                <a:gd name="connsiteX42" fmla="*/ 453299 w 3247573"/>
                <a:gd name="connsiteY42" fmla="*/ 7487 h 2504420"/>
                <a:gd name="connsiteX43" fmla="*/ 568073 w 3247573"/>
                <a:gd name="connsiteY43" fmla="*/ 51747 h 2504420"/>
                <a:gd name="connsiteX44" fmla="*/ 812385 w 3247573"/>
                <a:gd name="connsiteY44" fmla="*/ 602763 h 2504420"/>
                <a:gd name="connsiteX45" fmla="*/ 816172 w 3247573"/>
                <a:gd name="connsiteY45" fmla="*/ 619851 h 2504420"/>
                <a:gd name="connsiteX46" fmla="*/ 1264639 w 3247573"/>
                <a:gd name="connsiteY46" fmla="*/ 862343 h 2504420"/>
                <a:gd name="connsiteX47" fmla="*/ 1299039 w 3247573"/>
                <a:gd name="connsiteY47" fmla="*/ 852703 h 2504420"/>
                <a:gd name="connsiteX48" fmla="*/ 1456595 w 3247573"/>
                <a:gd name="connsiteY48" fmla="*/ 871730 h 2504420"/>
                <a:gd name="connsiteX49" fmla="*/ 2227454 w 3247573"/>
                <a:gd name="connsiteY49" fmla="*/ 1212869 h 2504420"/>
                <a:gd name="connsiteX50" fmla="*/ 1786955 w 3247573"/>
                <a:gd name="connsiteY50" fmla="*/ 602557 h 2504420"/>
                <a:gd name="connsiteX51" fmla="*/ 1807405 w 3247573"/>
                <a:gd name="connsiteY51" fmla="*/ 476014 h 2504420"/>
                <a:gd name="connsiteX52" fmla="*/ 1807404 w 3247573"/>
                <a:gd name="connsiteY52" fmla="*/ 476016 h 2504420"/>
                <a:gd name="connsiteX53" fmla="*/ 1933947 w 3247573"/>
                <a:gd name="connsiteY53" fmla="*/ 496465 h 2504420"/>
                <a:gd name="connsiteX54" fmla="*/ 2561535 w 3247573"/>
                <a:gd name="connsiteY54" fmla="*/ 1365988 h 2504420"/>
                <a:gd name="connsiteX55" fmla="*/ 2567544 w 3247573"/>
                <a:gd name="connsiteY55" fmla="*/ 1369406 h 2504420"/>
                <a:gd name="connsiteX56" fmla="*/ 2663103 w 3247573"/>
                <a:gd name="connsiteY56" fmla="*/ 1492611 h 2504420"/>
                <a:gd name="connsiteX57" fmla="*/ 2663310 w 3247573"/>
                <a:gd name="connsiteY57" fmla="*/ 1493772 h 2504420"/>
                <a:gd name="connsiteX58" fmla="*/ 2678375 w 3247573"/>
                <a:gd name="connsiteY58" fmla="*/ 1482155 h 2504420"/>
                <a:gd name="connsiteX59" fmla="*/ 3026337 w 3247573"/>
                <a:gd name="connsiteY59" fmla="*/ 1457043 h 2504420"/>
                <a:gd name="connsiteX60" fmla="*/ 3215703 w 3247573"/>
                <a:gd name="connsiteY60" fmla="*/ 1947071 h 250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247573" h="2504420">
                  <a:moveTo>
                    <a:pt x="3215703" y="1947071"/>
                  </a:moveTo>
                  <a:cubicBezTo>
                    <a:pt x="3132677" y="2134681"/>
                    <a:pt x="2913284" y="2219463"/>
                    <a:pt x="2725674" y="2136437"/>
                  </a:cubicBezTo>
                  <a:cubicBezTo>
                    <a:pt x="2608418" y="2084546"/>
                    <a:pt x="2531329" y="1979387"/>
                    <a:pt x="2510271" y="1862011"/>
                  </a:cubicBezTo>
                  <a:lnTo>
                    <a:pt x="2508739" y="1843050"/>
                  </a:lnTo>
                  <a:lnTo>
                    <a:pt x="2507741" y="1843677"/>
                  </a:lnTo>
                  <a:cubicBezTo>
                    <a:pt x="2459139" y="1862459"/>
                    <a:pt x="2405163" y="1867335"/>
                    <a:pt x="2352293" y="1855800"/>
                  </a:cubicBezTo>
                  <a:lnTo>
                    <a:pt x="2335618" y="1850345"/>
                  </a:lnTo>
                  <a:lnTo>
                    <a:pt x="1911172" y="1918091"/>
                  </a:lnTo>
                  <a:lnTo>
                    <a:pt x="1911171" y="2413780"/>
                  </a:lnTo>
                  <a:cubicBezTo>
                    <a:pt x="1911171" y="2426295"/>
                    <a:pt x="1908635" y="2438217"/>
                    <a:pt x="1904048" y="2449061"/>
                  </a:cubicBezTo>
                  <a:cubicBezTo>
                    <a:pt x="1890288" y="2481593"/>
                    <a:pt x="1858075" y="2504420"/>
                    <a:pt x="1820531" y="2504420"/>
                  </a:cubicBezTo>
                  <a:lnTo>
                    <a:pt x="1820532" y="2504419"/>
                  </a:lnTo>
                  <a:cubicBezTo>
                    <a:pt x="1770473" y="2504419"/>
                    <a:pt x="1729892" y="2463838"/>
                    <a:pt x="1729892" y="2413779"/>
                  </a:cubicBezTo>
                  <a:lnTo>
                    <a:pt x="1729892" y="1864176"/>
                  </a:lnTo>
                  <a:cubicBezTo>
                    <a:pt x="1729892" y="1851661"/>
                    <a:pt x="1732428" y="1839739"/>
                    <a:pt x="1737015" y="1828895"/>
                  </a:cubicBezTo>
                  <a:lnTo>
                    <a:pt x="1739687" y="1824932"/>
                  </a:lnTo>
                  <a:lnTo>
                    <a:pt x="1739975" y="1817902"/>
                  </a:lnTo>
                  <a:cubicBezTo>
                    <a:pt x="1748436" y="1783608"/>
                    <a:pt x="1776648" y="1755989"/>
                    <a:pt x="1813723" y="1750072"/>
                  </a:cubicBezTo>
                  <a:lnTo>
                    <a:pt x="2023937" y="1716519"/>
                  </a:lnTo>
                  <a:lnTo>
                    <a:pt x="1236879" y="1368210"/>
                  </a:lnTo>
                  <a:lnTo>
                    <a:pt x="1205996" y="1350646"/>
                  </a:lnTo>
                  <a:lnTo>
                    <a:pt x="1201069" y="1351705"/>
                  </a:lnTo>
                  <a:lnTo>
                    <a:pt x="598367" y="1359251"/>
                  </a:lnTo>
                  <a:cubicBezTo>
                    <a:pt x="574349" y="1359552"/>
                    <a:pt x="552483" y="1350089"/>
                    <a:pt x="536547" y="1334546"/>
                  </a:cubicBezTo>
                  <a:lnTo>
                    <a:pt x="529890" y="1324934"/>
                  </a:lnTo>
                  <a:lnTo>
                    <a:pt x="516240" y="1318408"/>
                  </a:lnTo>
                  <a:lnTo>
                    <a:pt x="34675" y="955914"/>
                  </a:lnTo>
                  <a:cubicBezTo>
                    <a:pt x="-3705" y="927024"/>
                    <a:pt x="-11399" y="872488"/>
                    <a:pt x="17492" y="834108"/>
                  </a:cubicBezTo>
                  <a:cubicBezTo>
                    <a:pt x="46383" y="795727"/>
                    <a:pt x="100918" y="788034"/>
                    <a:pt x="139299" y="816924"/>
                  </a:cubicBezTo>
                  <a:lnTo>
                    <a:pt x="620864" y="1179418"/>
                  </a:lnTo>
                  <a:lnTo>
                    <a:pt x="625759" y="1184928"/>
                  </a:lnTo>
                  <a:lnTo>
                    <a:pt x="1086624" y="1179158"/>
                  </a:lnTo>
                  <a:lnTo>
                    <a:pt x="1075243" y="1115372"/>
                  </a:lnTo>
                  <a:cubicBezTo>
                    <a:pt x="1075824" y="1080113"/>
                    <a:pt x="1083328" y="1044387"/>
                    <a:pt x="1098496" y="1010112"/>
                  </a:cubicBezTo>
                  <a:lnTo>
                    <a:pt x="1098497" y="1010113"/>
                  </a:lnTo>
                  <a:lnTo>
                    <a:pt x="1118886" y="981301"/>
                  </a:lnTo>
                  <a:lnTo>
                    <a:pt x="716779" y="763877"/>
                  </a:lnTo>
                  <a:cubicBezTo>
                    <a:pt x="695650" y="752452"/>
                    <a:pt x="681153" y="733545"/>
                    <a:pt x="674794" y="712212"/>
                  </a:cubicBezTo>
                  <a:lnTo>
                    <a:pt x="673768" y="701737"/>
                  </a:lnTo>
                  <a:lnTo>
                    <a:pt x="673323" y="701457"/>
                  </a:lnTo>
                  <a:cubicBezTo>
                    <a:pt x="665081" y="693728"/>
                    <a:pt x="658218" y="684255"/>
                    <a:pt x="653350" y="673276"/>
                  </a:cubicBezTo>
                  <a:lnTo>
                    <a:pt x="409039" y="122261"/>
                  </a:lnTo>
                  <a:cubicBezTo>
                    <a:pt x="389567" y="78345"/>
                    <a:pt x="409383" y="26958"/>
                    <a:pt x="453299" y="7487"/>
                  </a:cubicBezTo>
                  <a:cubicBezTo>
                    <a:pt x="497215" y="-11985"/>
                    <a:pt x="548602" y="7832"/>
                    <a:pt x="568073" y="51747"/>
                  </a:cubicBezTo>
                  <a:lnTo>
                    <a:pt x="812385" y="602763"/>
                  </a:lnTo>
                  <a:lnTo>
                    <a:pt x="816172" y="619851"/>
                  </a:lnTo>
                  <a:lnTo>
                    <a:pt x="1264639" y="862343"/>
                  </a:lnTo>
                  <a:lnTo>
                    <a:pt x="1299039" y="852703"/>
                  </a:lnTo>
                  <a:cubicBezTo>
                    <a:pt x="1350504" y="843470"/>
                    <a:pt x="1405183" y="848978"/>
                    <a:pt x="1456595" y="871730"/>
                  </a:cubicBezTo>
                  <a:lnTo>
                    <a:pt x="2227454" y="1212869"/>
                  </a:lnTo>
                  <a:lnTo>
                    <a:pt x="1786955" y="602557"/>
                  </a:lnTo>
                  <a:cubicBezTo>
                    <a:pt x="1757658" y="561966"/>
                    <a:pt x="1766814" y="505311"/>
                    <a:pt x="1807405" y="476014"/>
                  </a:cubicBezTo>
                  <a:lnTo>
                    <a:pt x="1807404" y="476016"/>
                  </a:lnTo>
                  <a:cubicBezTo>
                    <a:pt x="1847995" y="446719"/>
                    <a:pt x="1904650" y="455875"/>
                    <a:pt x="1933947" y="496465"/>
                  </a:cubicBezTo>
                  <a:lnTo>
                    <a:pt x="2561535" y="1365988"/>
                  </a:lnTo>
                  <a:lnTo>
                    <a:pt x="2567544" y="1369406"/>
                  </a:lnTo>
                  <a:cubicBezTo>
                    <a:pt x="2611634" y="1400781"/>
                    <a:pt x="2644321" y="1444009"/>
                    <a:pt x="2663103" y="1492611"/>
                  </a:cubicBezTo>
                  <a:lnTo>
                    <a:pt x="2663310" y="1493772"/>
                  </a:lnTo>
                  <a:lnTo>
                    <a:pt x="2678375" y="1482155"/>
                  </a:lnTo>
                  <a:cubicBezTo>
                    <a:pt x="2779409" y="1418811"/>
                    <a:pt x="2909081" y="1405152"/>
                    <a:pt x="3026337" y="1457043"/>
                  </a:cubicBezTo>
                  <a:cubicBezTo>
                    <a:pt x="3213946" y="1540069"/>
                    <a:pt x="3298728" y="1759462"/>
                    <a:pt x="3215703" y="1947071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cxnSp>
          <p:nvCxnSpPr>
            <p:cNvPr id="110" name="직선 화살표 연결선 109">
              <a:extLst>
                <a:ext uri="{FF2B5EF4-FFF2-40B4-BE49-F238E27FC236}">
                  <a16:creationId xmlns:a16="http://schemas.microsoft.com/office/drawing/2014/main" id="{DE52F07F-934E-408B-8718-17814279139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80749" y="4853085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>
              <a:extLst>
                <a:ext uri="{FF2B5EF4-FFF2-40B4-BE49-F238E27FC236}">
                  <a16:creationId xmlns:a16="http://schemas.microsoft.com/office/drawing/2014/main" id="{BAD6DAB9-E59F-4DAA-9BE4-F378CF135E9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84596" y="5249805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화살표 연결선 111">
              <a:extLst>
                <a:ext uri="{FF2B5EF4-FFF2-40B4-BE49-F238E27FC236}">
                  <a16:creationId xmlns:a16="http://schemas.microsoft.com/office/drawing/2014/main" id="{09D0137C-352E-49DF-9391-A1EF985A19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9292" y="5071932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>
              <a:extLst>
                <a:ext uri="{FF2B5EF4-FFF2-40B4-BE49-F238E27FC236}">
                  <a16:creationId xmlns:a16="http://schemas.microsoft.com/office/drawing/2014/main" id="{13F129E2-1442-4F06-90BA-1829AAE0E6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62628" y="4714827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화살표 연결선 113">
              <a:extLst>
                <a:ext uri="{FF2B5EF4-FFF2-40B4-BE49-F238E27FC236}">
                  <a16:creationId xmlns:a16="http://schemas.microsoft.com/office/drawing/2014/main" id="{37BFAE0B-D223-4FE9-B926-206FBC9749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95727" y="4357722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화살표 연결선 114">
              <a:extLst>
                <a:ext uri="{FF2B5EF4-FFF2-40B4-BE49-F238E27FC236}">
                  <a16:creationId xmlns:a16="http://schemas.microsoft.com/office/drawing/2014/main" id="{8A9A33DD-29A1-42C4-96D4-24C45B792A8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226139" y="4537148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7CB7D7C5-3589-4603-9499-723A88794827}"/>
                </a:ext>
              </a:extLst>
            </p:cNvPr>
            <p:cNvSpPr/>
            <p:nvPr/>
          </p:nvSpPr>
          <p:spPr>
            <a:xfrm>
              <a:off x="6351480" y="3932288"/>
              <a:ext cx="5522618" cy="2628908"/>
            </a:xfrm>
            <a:prstGeom prst="roundRect">
              <a:avLst>
                <a:gd name="adj" fmla="val 724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EC884DFD-A7C9-48B2-BF4A-5AF81B353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92698" y="5872175"/>
              <a:ext cx="647012" cy="647012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4BBFC10-C644-47D3-A090-8DF177325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81151" y="5904253"/>
              <a:ext cx="603543" cy="599950"/>
            </a:xfrm>
            <a:prstGeom prst="rect">
              <a:avLst/>
            </a:prstGeom>
          </p:spPr>
        </p:pic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5D07214B-BBC3-480D-9D81-9D1AA8E89E46}"/>
                </a:ext>
              </a:extLst>
            </p:cNvPr>
            <p:cNvGrpSpPr/>
            <p:nvPr/>
          </p:nvGrpSpPr>
          <p:grpSpPr>
            <a:xfrm>
              <a:off x="8901442" y="3932288"/>
              <a:ext cx="556138" cy="2628908"/>
              <a:chOff x="2758167" y="3978474"/>
              <a:chExt cx="556138" cy="2628908"/>
            </a:xfrm>
          </p:grpSpPr>
          <p:cxnSp>
            <p:nvCxnSpPr>
              <p:cNvPr id="97" name="직선 연결선 96">
                <a:extLst>
                  <a:ext uri="{FF2B5EF4-FFF2-40B4-BE49-F238E27FC236}">
                    <a16:creationId xmlns:a16="http://schemas.microsoft.com/office/drawing/2014/main" id="{CC5A6B3D-D696-4894-9F84-655922FFC6E5}"/>
                  </a:ext>
                </a:extLst>
              </p:cNvPr>
              <p:cNvCxnSpPr>
                <a:cxnSpLocks/>
                <a:stCxn id="58" idx="0"/>
                <a:endCxn id="58" idx="2"/>
              </p:cNvCxnSpPr>
              <p:nvPr/>
            </p:nvCxnSpPr>
            <p:spPr>
              <a:xfrm>
                <a:off x="2969514" y="3978474"/>
                <a:ext cx="0" cy="262890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화살표: 오른쪽 97">
                <a:extLst>
                  <a:ext uri="{FF2B5EF4-FFF2-40B4-BE49-F238E27FC236}">
                    <a16:creationId xmlns:a16="http://schemas.microsoft.com/office/drawing/2014/main" id="{778E4D01-246A-4A95-AB86-D12A5F53750A}"/>
                  </a:ext>
                </a:extLst>
              </p:cNvPr>
              <p:cNvSpPr/>
              <p:nvPr/>
            </p:nvSpPr>
            <p:spPr>
              <a:xfrm>
                <a:off x="2758167" y="5012165"/>
                <a:ext cx="556138" cy="484632"/>
              </a:xfrm>
              <a:prstGeom prst="rightArrow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9" name="그림 98">
              <a:extLst>
                <a:ext uri="{FF2B5EF4-FFF2-40B4-BE49-F238E27FC236}">
                  <a16:creationId xmlns:a16="http://schemas.microsoft.com/office/drawing/2014/main" id="{E9B024DC-F0E8-4800-B205-E80BF5595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58201" y="5865583"/>
              <a:ext cx="647012" cy="647012"/>
            </a:xfrm>
            <a:prstGeom prst="rect">
              <a:avLst/>
            </a:prstGeom>
          </p:spPr>
        </p:pic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6B891FD4-6F7E-419F-BB58-BCDADAAD000F}"/>
                </a:ext>
              </a:extLst>
            </p:cNvPr>
            <p:cNvGrpSpPr/>
            <p:nvPr/>
          </p:nvGrpSpPr>
          <p:grpSpPr>
            <a:xfrm rot="2045768">
              <a:off x="8099228" y="5756480"/>
              <a:ext cx="834077" cy="656215"/>
              <a:chOff x="9317974" y="4631187"/>
              <a:chExt cx="1637519" cy="1288328"/>
            </a:xfrm>
          </p:grpSpPr>
          <p:pic>
            <p:nvPicPr>
              <p:cNvPr id="101" name="Picture 14" descr="부메랑 무료 아이콘 의 Selman Icons">
                <a:extLst>
                  <a:ext uri="{FF2B5EF4-FFF2-40B4-BE49-F238E27FC236}">
                    <a16:creationId xmlns:a16="http://schemas.microsoft.com/office/drawing/2014/main" id="{DF5E1CBB-6CDC-45AE-B860-BC8312EBAF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283206">
                <a:off x="9317974" y="4631187"/>
                <a:ext cx="1288328" cy="12883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02" name="직선 화살표 연결선 101">
                <a:extLst>
                  <a:ext uri="{FF2B5EF4-FFF2-40B4-BE49-F238E27FC236}">
                    <a16:creationId xmlns:a16="http://schemas.microsoft.com/office/drawing/2014/main" id="{377B2B5F-02FF-4A7B-87A5-C1CB68ABA8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31452" y="5293990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화살표 연결선 102">
                <a:extLst>
                  <a:ext uri="{FF2B5EF4-FFF2-40B4-BE49-F238E27FC236}">
                    <a16:creationId xmlns:a16="http://schemas.microsoft.com/office/drawing/2014/main" id="{57E027B0-65EC-45BF-A796-3037AB7A4C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135299" y="5690710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화살표 연결선 104">
                <a:extLst>
                  <a:ext uri="{FF2B5EF4-FFF2-40B4-BE49-F238E27FC236}">
                    <a16:creationId xmlns:a16="http://schemas.microsoft.com/office/drawing/2014/main" id="{EDE153FA-D73C-4391-AC28-545946DEAE4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99995" y="5512837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화살표 연결선 105">
                <a:extLst>
                  <a:ext uri="{FF2B5EF4-FFF2-40B4-BE49-F238E27FC236}">
                    <a16:creationId xmlns:a16="http://schemas.microsoft.com/office/drawing/2014/main" id="{272151F6-1C70-4387-B134-F4D0951C4B8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213331" y="5155732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직선 화살표 연결선 106">
                <a:extLst>
                  <a:ext uri="{FF2B5EF4-FFF2-40B4-BE49-F238E27FC236}">
                    <a16:creationId xmlns:a16="http://schemas.microsoft.com/office/drawing/2014/main" id="{B186CD46-9726-4DA1-81F8-91838198A4B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346430" y="4798627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화살표 연결선 115">
                <a:extLst>
                  <a:ext uri="{FF2B5EF4-FFF2-40B4-BE49-F238E27FC236}">
                    <a16:creationId xmlns:a16="http://schemas.microsoft.com/office/drawing/2014/main" id="{12FACE1D-2597-4B2A-BF69-A13A0DACCE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376842" y="4978053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52EDA5A9-4D58-4354-8053-A650671D0C3A}"/>
                </a:ext>
              </a:extLst>
            </p:cNvPr>
            <p:cNvSpPr/>
            <p:nvPr/>
          </p:nvSpPr>
          <p:spPr>
            <a:xfrm rot="19588543" flipH="1">
              <a:off x="11034015" y="4077813"/>
              <a:ext cx="810869" cy="1116764"/>
            </a:xfrm>
            <a:custGeom>
              <a:avLst/>
              <a:gdLst>
                <a:gd name="connsiteX0" fmla="*/ 166353 w 2379311"/>
                <a:gd name="connsiteY0" fmla="*/ 233578 h 3276890"/>
                <a:gd name="connsiteX1" fmla="*/ 681196 w 2379311"/>
                <a:gd name="connsiteY1" fmla="*/ 338097 h 3276890"/>
                <a:gd name="connsiteX2" fmla="*/ 714784 w 2379311"/>
                <a:gd name="connsiteY2" fmla="*/ 685343 h 3276890"/>
                <a:gd name="connsiteX3" fmla="*/ 705858 w 2379311"/>
                <a:gd name="connsiteY3" fmla="*/ 702142 h 3276890"/>
                <a:gd name="connsiteX4" fmla="*/ 707037 w 2379311"/>
                <a:gd name="connsiteY4" fmla="*/ 702152 h 3276890"/>
                <a:gd name="connsiteX5" fmla="*/ 844521 w 2379311"/>
                <a:gd name="connsiteY5" fmla="*/ 775699 h 3276890"/>
                <a:gd name="connsiteX6" fmla="*/ 850450 w 2379311"/>
                <a:gd name="connsiteY6" fmla="*/ 782948 h 3276890"/>
                <a:gd name="connsiteX7" fmla="*/ 1591684 w 2379311"/>
                <a:gd name="connsiteY7" fmla="*/ 27173 h 3276890"/>
                <a:gd name="connsiteX8" fmla="*/ 1719862 w 2379311"/>
                <a:gd name="connsiteY8" fmla="*/ 25928 h 3276890"/>
                <a:gd name="connsiteX9" fmla="*/ 1719861 w 2379311"/>
                <a:gd name="connsiteY9" fmla="*/ 25928 h 3276890"/>
                <a:gd name="connsiteX10" fmla="*/ 1721106 w 2379311"/>
                <a:gd name="connsiteY10" fmla="*/ 154106 h 3276890"/>
                <a:gd name="connsiteX11" fmla="*/ 956094 w 2379311"/>
                <a:gd name="connsiteY11" fmla="*/ 934126 h 3276890"/>
                <a:gd name="connsiteX12" fmla="*/ 1521431 w 2379311"/>
                <a:gd name="connsiteY12" fmla="*/ 1787472 h 3276890"/>
                <a:gd name="connsiteX13" fmla="*/ 1562005 w 2379311"/>
                <a:gd name="connsiteY13" fmla="*/ 1887342 h 3276890"/>
                <a:gd name="connsiteX14" fmla="*/ 1562871 w 2379311"/>
                <a:gd name="connsiteY14" fmla="*/ 1897181 h 3276890"/>
                <a:gd name="connsiteX15" fmla="*/ 2358081 w 2379311"/>
                <a:gd name="connsiteY15" fmla="*/ 2844121 h 3276890"/>
                <a:gd name="connsiteX16" fmla="*/ 2346959 w 2379311"/>
                <a:gd name="connsiteY16" fmla="*/ 2971822 h 3276890"/>
                <a:gd name="connsiteX17" fmla="*/ 2346960 w 2379311"/>
                <a:gd name="connsiteY17" fmla="*/ 2971821 h 3276890"/>
                <a:gd name="connsiteX18" fmla="*/ 2219259 w 2379311"/>
                <a:gd name="connsiteY18" fmla="*/ 2960699 h 3276890"/>
                <a:gd name="connsiteX19" fmla="*/ 1502134 w 2379311"/>
                <a:gd name="connsiteY19" fmla="*/ 2106745 h 3276890"/>
                <a:gd name="connsiteX20" fmla="*/ 1445051 w 2379311"/>
                <a:gd name="connsiteY20" fmla="*/ 2163704 h 3276890"/>
                <a:gd name="connsiteX21" fmla="*/ 1445052 w 2379311"/>
                <a:gd name="connsiteY21" fmla="*/ 2163703 h 3276890"/>
                <a:gd name="connsiteX22" fmla="*/ 1381584 w 2379311"/>
                <a:gd name="connsiteY22" fmla="*/ 2189488 h 3276890"/>
                <a:gd name="connsiteX23" fmla="*/ 1947998 w 2379311"/>
                <a:gd name="connsiteY23" fmla="*/ 3139833 h 3276890"/>
                <a:gd name="connsiteX24" fmla="*/ 1916543 w 2379311"/>
                <a:gd name="connsiteY24" fmla="*/ 3264098 h 3276890"/>
                <a:gd name="connsiteX25" fmla="*/ 1916544 w 2379311"/>
                <a:gd name="connsiteY25" fmla="*/ 3264096 h 3276890"/>
                <a:gd name="connsiteX26" fmla="*/ 1792278 w 2379311"/>
                <a:gd name="connsiteY26" fmla="*/ 3232642 h 3276890"/>
                <a:gd name="connsiteX27" fmla="*/ 1159852 w 2379311"/>
                <a:gd name="connsiteY27" fmla="*/ 2171542 h 3276890"/>
                <a:gd name="connsiteX28" fmla="*/ 1144962 w 2379311"/>
                <a:gd name="connsiteY28" fmla="*/ 2163630 h 3276890"/>
                <a:gd name="connsiteX29" fmla="*/ 1068820 w 2379311"/>
                <a:gd name="connsiteY29" fmla="*/ 2087323 h 3276890"/>
                <a:gd name="connsiteX30" fmla="*/ 598153 w 2379311"/>
                <a:gd name="connsiteY30" fmla="*/ 1376878 h 3276890"/>
                <a:gd name="connsiteX31" fmla="*/ 598152 w 2379311"/>
                <a:gd name="connsiteY31" fmla="*/ 2153247 h 3276890"/>
                <a:gd name="connsiteX32" fmla="*/ 507512 w 2379311"/>
                <a:gd name="connsiteY32" fmla="*/ 2243887 h 3276890"/>
                <a:gd name="connsiteX33" fmla="*/ 507513 w 2379311"/>
                <a:gd name="connsiteY33" fmla="*/ 2243886 h 3276890"/>
                <a:gd name="connsiteX34" fmla="*/ 416873 w 2379311"/>
                <a:gd name="connsiteY34" fmla="*/ 2153246 h 3276890"/>
                <a:gd name="connsiteX35" fmla="*/ 416873 w 2379311"/>
                <a:gd name="connsiteY35" fmla="*/ 1099407 h 3276890"/>
                <a:gd name="connsiteX36" fmla="*/ 401105 w 2379311"/>
                <a:gd name="connsiteY36" fmla="*/ 1069460 h 3276890"/>
                <a:gd name="connsiteX37" fmla="*/ 386992 w 2379311"/>
                <a:gd name="connsiteY37" fmla="*/ 914180 h 3276890"/>
                <a:gd name="connsiteX38" fmla="*/ 387443 w 2379311"/>
                <a:gd name="connsiteY38" fmla="*/ 913091 h 3276890"/>
                <a:gd name="connsiteX39" fmla="*/ 368493 w 2379311"/>
                <a:gd name="connsiteY39" fmla="*/ 914759 h 3276890"/>
                <a:gd name="connsiteX40" fmla="*/ 61834 w 2379311"/>
                <a:gd name="connsiteY40" fmla="*/ 748421 h 3276890"/>
                <a:gd name="connsiteX41" fmla="*/ 166353 w 2379311"/>
                <a:gd name="connsiteY41" fmla="*/ 233578 h 327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9311" h="3276890">
                  <a:moveTo>
                    <a:pt x="166353" y="233578"/>
                  </a:moveTo>
                  <a:cubicBezTo>
                    <a:pt x="337385" y="120270"/>
                    <a:pt x="567888" y="167065"/>
                    <a:pt x="681196" y="338097"/>
                  </a:cubicBezTo>
                  <a:cubicBezTo>
                    <a:pt x="752014" y="444992"/>
                    <a:pt x="760291" y="575118"/>
                    <a:pt x="714784" y="685343"/>
                  </a:cubicBezTo>
                  <a:lnTo>
                    <a:pt x="705858" y="702142"/>
                  </a:lnTo>
                  <a:lnTo>
                    <a:pt x="707037" y="702152"/>
                  </a:lnTo>
                  <a:cubicBezTo>
                    <a:pt x="758100" y="712518"/>
                    <a:pt x="806198" y="737494"/>
                    <a:pt x="844521" y="775699"/>
                  </a:cubicBezTo>
                  <a:lnTo>
                    <a:pt x="850450" y="782948"/>
                  </a:lnTo>
                  <a:lnTo>
                    <a:pt x="1591684" y="27173"/>
                  </a:lnTo>
                  <a:cubicBezTo>
                    <a:pt x="1626736" y="-8566"/>
                    <a:pt x="1684123" y="-9124"/>
                    <a:pt x="1719862" y="25928"/>
                  </a:cubicBezTo>
                  <a:lnTo>
                    <a:pt x="1719861" y="25928"/>
                  </a:lnTo>
                  <a:cubicBezTo>
                    <a:pt x="1755600" y="60980"/>
                    <a:pt x="1756158" y="118367"/>
                    <a:pt x="1721106" y="154106"/>
                  </a:cubicBezTo>
                  <a:lnTo>
                    <a:pt x="956094" y="934126"/>
                  </a:lnTo>
                  <a:lnTo>
                    <a:pt x="1521431" y="1787472"/>
                  </a:lnTo>
                  <a:cubicBezTo>
                    <a:pt x="1542131" y="1818718"/>
                    <a:pt x="1555519" y="1852681"/>
                    <a:pt x="1562005" y="1887342"/>
                  </a:cubicBezTo>
                  <a:lnTo>
                    <a:pt x="1562871" y="1897181"/>
                  </a:lnTo>
                  <a:lnTo>
                    <a:pt x="2358081" y="2844121"/>
                  </a:lnTo>
                  <a:cubicBezTo>
                    <a:pt x="2390274" y="2882456"/>
                    <a:pt x="2385294" y="2939630"/>
                    <a:pt x="2346959" y="2971822"/>
                  </a:cubicBezTo>
                  <a:lnTo>
                    <a:pt x="2346960" y="2971821"/>
                  </a:lnTo>
                  <a:cubicBezTo>
                    <a:pt x="2308625" y="3004013"/>
                    <a:pt x="2251451" y="2999033"/>
                    <a:pt x="2219259" y="2960699"/>
                  </a:cubicBezTo>
                  <a:lnTo>
                    <a:pt x="1502134" y="2106745"/>
                  </a:lnTo>
                  <a:lnTo>
                    <a:pt x="1445051" y="2163704"/>
                  </a:lnTo>
                  <a:lnTo>
                    <a:pt x="1445052" y="2163703"/>
                  </a:lnTo>
                  <a:lnTo>
                    <a:pt x="1381584" y="2189488"/>
                  </a:lnTo>
                  <a:lnTo>
                    <a:pt x="1947998" y="3139833"/>
                  </a:lnTo>
                  <a:cubicBezTo>
                    <a:pt x="1973627" y="3182833"/>
                    <a:pt x="1959544" y="3238469"/>
                    <a:pt x="1916543" y="3264098"/>
                  </a:cubicBezTo>
                  <a:lnTo>
                    <a:pt x="1916544" y="3264096"/>
                  </a:lnTo>
                  <a:cubicBezTo>
                    <a:pt x="1873543" y="3289725"/>
                    <a:pt x="1817907" y="3275643"/>
                    <a:pt x="1792278" y="3232642"/>
                  </a:cubicBezTo>
                  <a:lnTo>
                    <a:pt x="1159852" y="2171542"/>
                  </a:lnTo>
                  <a:lnTo>
                    <a:pt x="1144962" y="2163630"/>
                  </a:lnTo>
                  <a:cubicBezTo>
                    <a:pt x="1115573" y="2144142"/>
                    <a:pt x="1089520" y="2118570"/>
                    <a:pt x="1068820" y="2087323"/>
                  </a:cubicBezTo>
                  <a:lnTo>
                    <a:pt x="598153" y="1376878"/>
                  </a:lnTo>
                  <a:lnTo>
                    <a:pt x="598152" y="2153247"/>
                  </a:lnTo>
                  <a:cubicBezTo>
                    <a:pt x="598152" y="2203306"/>
                    <a:pt x="557571" y="2243887"/>
                    <a:pt x="507512" y="2243887"/>
                  </a:cubicBezTo>
                  <a:lnTo>
                    <a:pt x="507513" y="2243886"/>
                  </a:lnTo>
                  <a:cubicBezTo>
                    <a:pt x="457454" y="2243886"/>
                    <a:pt x="416873" y="2203305"/>
                    <a:pt x="416873" y="2153246"/>
                  </a:cubicBezTo>
                  <a:lnTo>
                    <a:pt x="416873" y="1099407"/>
                  </a:lnTo>
                  <a:lnTo>
                    <a:pt x="401105" y="1069460"/>
                  </a:lnTo>
                  <a:cubicBezTo>
                    <a:pt x="380870" y="1019272"/>
                    <a:pt x="376626" y="965243"/>
                    <a:pt x="386992" y="914180"/>
                  </a:cubicBezTo>
                  <a:lnTo>
                    <a:pt x="387443" y="913091"/>
                  </a:lnTo>
                  <a:lnTo>
                    <a:pt x="368493" y="914759"/>
                  </a:lnTo>
                  <a:cubicBezTo>
                    <a:pt x="249249" y="913681"/>
                    <a:pt x="132652" y="855316"/>
                    <a:pt x="61834" y="748421"/>
                  </a:cubicBezTo>
                  <a:cubicBezTo>
                    <a:pt x="-51473" y="577389"/>
                    <a:pt x="-4679" y="346886"/>
                    <a:pt x="166353" y="233578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6599D77D-0B39-4FFB-801E-DD615582DB97}"/>
                </a:ext>
              </a:extLst>
            </p:cNvPr>
            <p:cNvSpPr/>
            <p:nvPr/>
          </p:nvSpPr>
          <p:spPr>
            <a:xfrm rot="2011457">
              <a:off x="6382302" y="4084416"/>
              <a:ext cx="810869" cy="1116764"/>
            </a:xfrm>
            <a:custGeom>
              <a:avLst/>
              <a:gdLst>
                <a:gd name="connsiteX0" fmla="*/ 166353 w 2379311"/>
                <a:gd name="connsiteY0" fmla="*/ 233578 h 3276890"/>
                <a:gd name="connsiteX1" fmla="*/ 681196 w 2379311"/>
                <a:gd name="connsiteY1" fmla="*/ 338097 h 3276890"/>
                <a:gd name="connsiteX2" fmla="*/ 714784 w 2379311"/>
                <a:gd name="connsiteY2" fmla="*/ 685343 h 3276890"/>
                <a:gd name="connsiteX3" fmla="*/ 705858 w 2379311"/>
                <a:gd name="connsiteY3" fmla="*/ 702142 h 3276890"/>
                <a:gd name="connsiteX4" fmla="*/ 707037 w 2379311"/>
                <a:gd name="connsiteY4" fmla="*/ 702152 h 3276890"/>
                <a:gd name="connsiteX5" fmla="*/ 844521 w 2379311"/>
                <a:gd name="connsiteY5" fmla="*/ 775699 h 3276890"/>
                <a:gd name="connsiteX6" fmla="*/ 850450 w 2379311"/>
                <a:gd name="connsiteY6" fmla="*/ 782948 h 3276890"/>
                <a:gd name="connsiteX7" fmla="*/ 1591684 w 2379311"/>
                <a:gd name="connsiteY7" fmla="*/ 27173 h 3276890"/>
                <a:gd name="connsiteX8" fmla="*/ 1719862 w 2379311"/>
                <a:gd name="connsiteY8" fmla="*/ 25928 h 3276890"/>
                <a:gd name="connsiteX9" fmla="*/ 1719861 w 2379311"/>
                <a:gd name="connsiteY9" fmla="*/ 25928 h 3276890"/>
                <a:gd name="connsiteX10" fmla="*/ 1721106 w 2379311"/>
                <a:gd name="connsiteY10" fmla="*/ 154106 h 3276890"/>
                <a:gd name="connsiteX11" fmla="*/ 956094 w 2379311"/>
                <a:gd name="connsiteY11" fmla="*/ 934126 h 3276890"/>
                <a:gd name="connsiteX12" fmla="*/ 1521431 w 2379311"/>
                <a:gd name="connsiteY12" fmla="*/ 1787472 h 3276890"/>
                <a:gd name="connsiteX13" fmla="*/ 1562005 w 2379311"/>
                <a:gd name="connsiteY13" fmla="*/ 1887342 h 3276890"/>
                <a:gd name="connsiteX14" fmla="*/ 1562871 w 2379311"/>
                <a:gd name="connsiteY14" fmla="*/ 1897181 h 3276890"/>
                <a:gd name="connsiteX15" fmla="*/ 2358081 w 2379311"/>
                <a:gd name="connsiteY15" fmla="*/ 2844121 h 3276890"/>
                <a:gd name="connsiteX16" fmla="*/ 2346959 w 2379311"/>
                <a:gd name="connsiteY16" fmla="*/ 2971822 h 3276890"/>
                <a:gd name="connsiteX17" fmla="*/ 2346960 w 2379311"/>
                <a:gd name="connsiteY17" fmla="*/ 2971821 h 3276890"/>
                <a:gd name="connsiteX18" fmla="*/ 2219259 w 2379311"/>
                <a:gd name="connsiteY18" fmla="*/ 2960699 h 3276890"/>
                <a:gd name="connsiteX19" fmla="*/ 1502134 w 2379311"/>
                <a:gd name="connsiteY19" fmla="*/ 2106745 h 3276890"/>
                <a:gd name="connsiteX20" fmla="*/ 1445051 w 2379311"/>
                <a:gd name="connsiteY20" fmla="*/ 2163704 h 3276890"/>
                <a:gd name="connsiteX21" fmla="*/ 1445052 w 2379311"/>
                <a:gd name="connsiteY21" fmla="*/ 2163703 h 3276890"/>
                <a:gd name="connsiteX22" fmla="*/ 1381584 w 2379311"/>
                <a:gd name="connsiteY22" fmla="*/ 2189488 h 3276890"/>
                <a:gd name="connsiteX23" fmla="*/ 1947998 w 2379311"/>
                <a:gd name="connsiteY23" fmla="*/ 3139833 h 3276890"/>
                <a:gd name="connsiteX24" fmla="*/ 1916543 w 2379311"/>
                <a:gd name="connsiteY24" fmla="*/ 3264098 h 3276890"/>
                <a:gd name="connsiteX25" fmla="*/ 1916544 w 2379311"/>
                <a:gd name="connsiteY25" fmla="*/ 3264096 h 3276890"/>
                <a:gd name="connsiteX26" fmla="*/ 1792278 w 2379311"/>
                <a:gd name="connsiteY26" fmla="*/ 3232642 h 3276890"/>
                <a:gd name="connsiteX27" fmla="*/ 1159852 w 2379311"/>
                <a:gd name="connsiteY27" fmla="*/ 2171542 h 3276890"/>
                <a:gd name="connsiteX28" fmla="*/ 1144962 w 2379311"/>
                <a:gd name="connsiteY28" fmla="*/ 2163630 h 3276890"/>
                <a:gd name="connsiteX29" fmla="*/ 1068820 w 2379311"/>
                <a:gd name="connsiteY29" fmla="*/ 2087323 h 3276890"/>
                <a:gd name="connsiteX30" fmla="*/ 598153 w 2379311"/>
                <a:gd name="connsiteY30" fmla="*/ 1376878 h 3276890"/>
                <a:gd name="connsiteX31" fmla="*/ 598152 w 2379311"/>
                <a:gd name="connsiteY31" fmla="*/ 2153247 h 3276890"/>
                <a:gd name="connsiteX32" fmla="*/ 507512 w 2379311"/>
                <a:gd name="connsiteY32" fmla="*/ 2243887 h 3276890"/>
                <a:gd name="connsiteX33" fmla="*/ 507513 w 2379311"/>
                <a:gd name="connsiteY33" fmla="*/ 2243886 h 3276890"/>
                <a:gd name="connsiteX34" fmla="*/ 416873 w 2379311"/>
                <a:gd name="connsiteY34" fmla="*/ 2153246 h 3276890"/>
                <a:gd name="connsiteX35" fmla="*/ 416873 w 2379311"/>
                <a:gd name="connsiteY35" fmla="*/ 1099407 h 3276890"/>
                <a:gd name="connsiteX36" fmla="*/ 401105 w 2379311"/>
                <a:gd name="connsiteY36" fmla="*/ 1069460 h 3276890"/>
                <a:gd name="connsiteX37" fmla="*/ 386992 w 2379311"/>
                <a:gd name="connsiteY37" fmla="*/ 914180 h 3276890"/>
                <a:gd name="connsiteX38" fmla="*/ 387443 w 2379311"/>
                <a:gd name="connsiteY38" fmla="*/ 913091 h 3276890"/>
                <a:gd name="connsiteX39" fmla="*/ 368493 w 2379311"/>
                <a:gd name="connsiteY39" fmla="*/ 914759 h 3276890"/>
                <a:gd name="connsiteX40" fmla="*/ 61834 w 2379311"/>
                <a:gd name="connsiteY40" fmla="*/ 748421 h 3276890"/>
                <a:gd name="connsiteX41" fmla="*/ 166353 w 2379311"/>
                <a:gd name="connsiteY41" fmla="*/ 233578 h 327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9311" h="3276890">
                  <a:moveTo>
                    <a:pt x="166353" y="233578"/>
                  </a:moveTo>
                  <a:cubicBezTo>
                    <a:pt x="337385" y="120270"/>
                    <a:pt x="567888" y="167065"/>
                    <a:pt x="681196" y="338097"/>
                  </a:cubicBezTo>
                  <a:cubicBezTo>
                    <a:pt x="752014" y="444992"/>
                    <a:pt x="760291" y="575118"/>
                    <a:pt x="714784" y="685343"/>
                  </a:cubicBezTo>
                  <a:lnTo>
                    <a:pt x="705858" y="702142"/>
                  </a:lnTo>
                  <a:lnTo>
                    <a:pt x="707037" y="702152"/>
                  </a:lnTo>
                  <a:cubicBezTo>
                    <a:pt x="758100" y="712518"/>
                    <a:pt x="806198" y="737494"/>
                    <a:pt x="844521" y="775699"/>
                  </a:cubicBezTo>
                  <a:lnTo>
                    <a:pt x="850450" y="782948"/>
                  </a:lnTo>
                  <a:lnTo>
                    <a:pt x="1591684" y="27173"/>
                  </a:lnTo>
                  <a:cubicBezTo>
                    <a:pt x="1626736" y="-8566"/>
                    <a:pt x="1684123" y="-9124"/>
                    <a:pt x="1719862" y="25928"/>
                  </a:cubicBezTo>
                  <a:lnTo>
                    <a:pt x="1719861" y="25928"/>
                  </a:lnTo>
                  <a:cubicBezTo>
                    <a:pt x="1755600" y="60980"/>
                    <a:pt x="1756158" y="118367"/>
                    <a:pt x="1721106" y="154106"/>
                  </a:cubicBezTo>
                  <a:lnTo>
                    <a:pt x="956094" y="934126"/>
                  </a:lnTo>
                  <a:lnTo>
                    <a:pt x="1521431" y="1787472"/>
                  </a:lnTo>
                  <a:cubicBezTo>
                    <a:pt x="1542131" y="1818718"/>
                    <a:pt x="1555519" y="1852681"/>
                    <a:pt x="1562005" y="1887342"/>
                  </a:cubicBezTo>
                  <a:lnTo>
                    <a:pt x="1562871" y="1897181"/>
                  </a:lnTo>
                  <a:lnTo>
                    <a:pt x="2358081" y="2844121"/>
                  </a:lnTo>
                  <a:cubicBezTo>
                    <a:pt x="2390274" y="2882456"/>
                    <a:pt x="2385294" y="2939630"/>
                    <a:pt x="2346959" y="2971822"/>
                  </a:cubicBezTo>
                  <a:lnTo>
                    <a:pt x="2346960" y="2971821"/>
                  </a:lnTo>
                  <a:cubicBezTo>
                    <a:pt x="2308625" y="3004013"/>
                    <a:pt x="2251451" y="2999033"/>
                    <a:pt x="2219259" y="2960699"/>
                  </a:cubicBezTo>
                  <a:lnTo>
                    <a:pt x="1502134" y="2106745"/>
                  </a:lnTo>
                  <a:lnTo>
                    <a:pt x="1445051" y="2163704"/>
                  </a:lnTo>
                  <a:lnTo>
                    <a:pt x="1445052" y="2163703"/>
                  </a:lnTo>
                  <a:lnTo>
                    <a:pt x="1381584" y="2189488"/>
                  </a:lnTo>
                  <a:lnTo>
                    <a:pt x="1947998" y="3139833"/>
                  </a:lnTo>
                  <a:cubicBezTo>
                    <a:pt x="1973627" y="3182833"/>
                    <a:pt x="1959544" y="3238469"/>
                    <a:pt x="1916543" y="3264098"/>
                  </a:cubicBezTo>
                  <a:lnTo>
                    <a:pt x="1916544" y="3264096"/>
                  </a:lnTo>
                  <a:cubicBezTo>
                    <a:pt x="1873543" y="3289725"/>
                    <a:pt x="1817907" y="3275643"/>
                    <a:pt x="1792278" y="3232642"/>
                  </a:cubicBezTo>
                  <a:lnTo>
                    <a:pt x="1159852" y="2171542"/>
                  </a:lnTo>
                  <a:lnTo>
                    <a:pt x="1144962" y="2163630"/>
                  </a:lnTo>
                  <a:cubicBezTo>
                    <a:pt x="1115573" y="2144142"/>
                    <a:pt x="1089520" y="2118570"/>
                    <a:pt x="1068820" y="2087323"/>
                  </a:cubicBezTo>
                  <a:lnTo>
                    <a:pt x="598153" y="1376878"/>
                  </a:lnTo>
                  <a:lnTo>
                    <a:pt x="598152" y="2153247"/>
                  </a:lnTo>
                  <a:cubicBezTo>
                    <a:pt x="598152" y="2203306"/>
                    <a:pt x="557571" y="2243887"/>
                    <a:pt x="507512" y="2243887"/>
                  </a:cubicBezTo>
                  <a:lnTo>
                    <a:pt x="507513" y="2243886"/>
                  </a:lnTo>
                  <a:cubicBezTo>
                    <a:pt x="457454" y="2243886"/>
                    <a:pt x="416873" y="2203305"/>
                    <a:pt x="416873" y="2153246"/>
                  </a:cubicBezTo>
                  <a:lnTo>
                    <a:pt x="416873" y="1099407"/>
                  </a:lnTo>
                  <a:lnTo>
                    <a:pt x="401105" y="1069460"/>
                  </a:lnTo>
                  <a:cubicBezTo>
                    <a:pt x="380870" y="1019272"/>
                    <a:pt x="376626" y="965243"/>
                    <a:pt x="386992" y="914180"/>
                  </a:cubicBezTo>
                  <a:lnTo>
                    <a:pt x="387443" y="913091"/>
                  </a:lnTo>
                  <a:lnTo>
                    <a:pt x="368493" y="914759"/>
                  </a:lnTo>
                  <a:cubicBezTo>
                    <a:pt x="249249" y="913681"/>
                    <a:pt x="132652" y="855316"/>
                    <a:pt x="61834" y="748421"/>
                  </a:cubicBezTo>
                  <a:cubicBezTo>
                    <a:pt x="-51473" y="577389"/>
                    <a:pt x="-4679" y="346886"/>
                    <a:pt x="166353" y="233578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5E06863-0A02-48B7-8ED0-0255744C9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855457" y="4542460"/>
              <a:ext cx="1201867" cy="1182585"/>
            </a:xfrm>
            <a:prstGeom prst="rect">
              <a:avLst/>
            </a:prstGeom>
          </p:spPr>
        </p:pic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037E859D-6DE7-4977-A431-105E481C4F6C}"/>
              </a:ext>
            </a:extLst>
          </p:cNvPr>
          <p:cNvGrpSpPr/>
          <p:nvPr/>
        </p:nvGrpSpPr>
        <p:grpSpPr>
          <a:xfrm>
            <a:off x="6254650" y="2851041"/>
            <a:ext cx="5668498" cy="3816429"/>
            <a:chOff x="170327" y="2819268"/>
            <a:chExt cx="5668498" cy="3816429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631AD63-2477-450D-B61D-D149DD43A75A}"/>
                </a:ext>
              </a:extLst>
            </p:cNvPr>
            <p:cNvSpPr txBox="1"/>
            <p:nvPr/>
          </p:nvSpPr>
          <p:spPr>
            <a:xfrm>
              <a:off x="170327" y="2819268"/>
              <a:ext cx="5668498" cy="3816429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342900" indent="-342900">
                <a:buFont typeface="+mj-lt"/>
                <a:buAutoNum type="arabicPeriod" startAt="5"/>
              </a:pPr>
              <a:r>
                <a:rPr lang="ko-KR" altLang="en-US" sz="1600" dirty="0">
                  <a:solidFill>
                    <a:schemeClr val="bg1"/>
                  </a:solidFill>
                </a:rPr>
                <a:t>무기가 </a:t>
              </a:r>
              <a:r>
                <a:rPr lang="en-US" altLang="ko-KR" sz="1600" dirty="0">
                  <a:solidFill>
                    <a:schemeClr val="bg1"/>
                  </a:solidFill>
                </a:rPr>
                <a:t>obj</a:t>
              </a:r>
              <a:r>
                <a:rPr lang="ko-KR" altLang="en-US" sz="1600" dirty="0">
                  <a:solidFill>
                    <a:schemeClr val="bg1"/>
                  </a:solidFill>
                </a:rPr>
                <a:t>에 붙어있는 상태에서 회수를 할 때 플레이어는 밀쳐지고</a:t>
              </a:r>
              <a:r>
                <a:rPr lang="en-US" altLang="ko-KR" sz="1600" dirty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</a:rPr>
                <a:t>피해를 입는다</a:t>
              </a:r>
              <a:r>
                <a:rPr lang="en-US" altLang="ko-KR" sz="1600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밀쳐지는 정도와 방향과 피해 정도는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무기가 날아온 거리에 비례한 보정 값에 따라 정해진다</a:t>
              </a:r>
              <a:r>
                <a:rPr lang="en-US" altLang="ko-KR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 </a:t>
              </a:r>
            </a:p>
            <a:p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800100" lvl="1" indent="-342900">
                <a:buAutoNum type="arabicPeriod"/>
              </a:pP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4B395141-3269-4C63-8BC3-E5562761DF37}"/>
                </a:ext>
              </a:extLst>
            </p:cNvPr>
            <p:cNvSpPr/>
            <p:nvPr/>
          </p:nvSpPr>
          <p:spPr>
            <a:xfrm>
              <a:off x="250214" y="3935351"/>
              <a:ext cx="5522618" cy="2628908"/>
            </a:xfrm>
            <a:prstGeom prst="roundRect">
              <a:avLst>
                <a:gd name="adj" fmla="val 724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C4474FDF-6AFC-4A2E-95AA-E38C8D095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7972" y="5880722"/>
              <a:ext cx="647012" cy="647012"/>
            </a:xfrm>
            <a:prstGeom prst="rect">
              <a:avLst/>
            </a:prstGeom>
          </p:spPr>
        </p:pic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9D02761B-8368-4B03-836A-60AAA2D3C729}"/>
                </a:ext>
              </a:extLst>
            </p:cNvPr>
            <p:cNvSpPr/>
            <p:nvPr/>
          </p:nvSpPr>
          <p:spPr>
            <a:xfrm rot="2011457">
              <a:off x="1487654" y="4854046"/>
              <a:ext cx="810869" cy="1116764"/>
            </a:xfrm>
            <a:custGeom>
              <a:avLst/>
              <a:gdLst>
                <a:gd name="connsiteX0" fmla="*/ 166353 w 2379311"/>
                <a:gd name="connsiteY0" fmla="*/ 233578 h 3276890"/>
                <a:gd name="connsiteX1" fmla="*/ 681196 w 2379311"/>
                <a:gd name="connsiteY1" fmla="*/ 338097 h 3276890"/>
                <a:gd name="connsiteX2" fmla="*/ 714784 w 2379311"/>
                <a:gd name="connsiteY2" fmla="*/ 685343 h 3276890"/>
                <a:gd name="connsiteX3" fmla="*/ 705858 w 2379311"/>
                <a:gd name="connsiteY3" fmla="*/ 702142 h 3276890"/>
                <a:gd name="connsiteX4" fmla="*/ 707037 w 2379311"/>
                <a:gd name="connsiteY4" fmla="*/ 702152 h 3276890"/>
                <a:gd name="connsiteX5" fmla="*/ 844521 w 2379311"/>
                <a:gd name="connsiteY5" fmla="*/ 775699 h 3276890"/>
                <a:gd name="connsiteX6" fmla="*/ 850450 w 2379311"/>
                <a:gd name="connsiteY6" fmla="*/ 782948 h 3276890"/>
                <a:gd name="connsiteX7" fmla="*/ 1591684 w 2379311"/>
                <a:gd name="connsiteY7" fmla="*/ 27173 h 3276890"/>
                <a:gd name="connsiteX8" fmla="*/ 1719862 w 2379311"/>
                <a:gd name="connsiteY8" fmla="*/ 25928 h 3276890"/>
                <a:gd name="connsiteX9" fmla="*/ 1719861 w 2379311"/>
                <a:gd name="connsiteY9" fmla="*/ 25928 h 3276890"/>
                <a:gd name="connsiteX10" fmla="*/ 1721106 w 2379311"/>
                <a:gd name="connsiteY10" fmla="*/ 154106 h 3276890"/>
                <a:gd name="connsiteX11" fmla="*/ 956094 w 2379311"/>
                <a:gd name="connsiteY11" fmla="*/ 934126 h 3276890"/>
                <a:gd name="connsiteX12" fmla="*/ 1521431 w 2379311"/>
                <a:gd name="connsiteY12" fmla="*/ 1787472 h 3276890"/>
                <a:gd name="connsiteX13" fmla="*/ 1562005 w 2379311"/>
                <a:gd name="connsiteY13" fmla="*/ 1887342 h 3276890"/>
                <a:gd name="connsiteX14" fmla="*/ 1562871 w 2379311"/>
                <a:gd name="connsiteY14" fmla="*/ 1897181 h 3276890"/>
                <a:gd name="connsiteX15" fmla="*/ 2358081 w 2379311"/>
                <a:gd name="connsiteY15" fmla="*/ 2844121 h 3276890"/>
                <a:gd name="connsiteX16" fmla="*/ 2346959 w 2379311"/>
                <a:gd name="connsiteY16" fmla="*/ 2971822 h 3276890"/>
                <a:gd name="connsiteX17" fmla="*/ 2346960 w 2379311"/>
                <a:gd name="connsiteY17" fmla="*/ 2971821 h 3276890"/>
                <a:gd name="connsiteX18" fmla="*/ 2219259 w 2379311"/>
                <a:gd name="connsiteY18" fmla="*/ 2960699 h 3276890"/>
                <a:gd name="connsiteX19" fmla="*/ 1502134 w 2379311"/>
                <a:gd name="connsiteY19" fmla="*/ 2106745 h 3276890"/>
                <a:gd name="connsiteX20" fmla="*/ 1445051 w 2379311"/>
                <a:gd name="connsiteY20" fmla="*/ 2163704 h 3276890"/>
                <a:gd name="connsiteX21" fmla="*/ 1445052 w 2379311"/>
                <a:gd name="connsiteY21" fmla="*/ 2163703 h 3276890"/>
                <a:gd name="connsiteX22" fmla="*/ 1381584 w 2379311"/>
                <a:gd name="connsiteY22" fmla="*/ 2189488 h 3276890"/>
                <a:gd name="connsiteX23" fmla="*/ 1947998 w 2379311"/>
                <a:gd name="connsiteY23" fmla="*/ 3139833 h 3276890"/>
                <a:gd name="connsiteX24" fmla="*/ 1916543 w 2379311"/>
                <a:gd name="connsiteY24" fmla="*/ 3264098 h 3276890"/>
                <a:gd name="connsiteX25" fmla="*/ 1916544 w 2379311"/>
                <a:gd name="connsiteY25" fmla="*/ 3264096 h 3276890"/>
                <a:gd name="connsiteX26" fmla="*/ 1792278 w 2379311"/>
                <a:gd name="connsiteY26" fmla="*/ 3232642 h 3276890"/>
                <a:gd name="connsiteX27" fmla="*/ 1159852 w 2379311"/>
                <a:gd name="connsiteY27" fmla="*/ 2171542 h 3276890"/>
                <a:gd name="connsiteX28" fmla="*/ 1144962 w 2379311"/>
                <a:gd name="connsiteY28" fmla="*/ 2163630 h 3276890"/>
                <a:gd name="connsiteX29" fmla="*/ 1068820 w 2379311"/>
                <a:gd name="connsiteY29" fmla="*/ 2087323 h 3276890"/>
                <a:gd name="connsiteX30" fmla="*/ 598153 w 2379311"/>
                <a:gd name="connsiteY30" fmla="*/ 1376878 h 3276890"/>
                <a:gd name="connsiteX31" fmla="*/ 598152 w 2379311"/>
                <a:gd name="connsiteY31" fmla="*/ 2153247 h 3276890"/>
                <a:gd name="connsiteX32" fmla="*/ 507512 w 2379311"/>
                <a:gd name="connsiteY32" fmla="*/ 2243887 h 3276890"/>
                <a:gd name="connsiteX33" fmla="*/ 507513 w 2379311"/>
                <a:gd name="connsiteY33" fmla="*/ 2243886 h 3276890"/>
                <a:gd name="connsiteX34" fmla="*/ 416873 w 2379311"/>
                <a:gd name="connsiteY34" fmla="*/ 2153246 h 3276890"/>
                <a:gd name="connsiteX35" fmla="*/ 416873 w 2379311"/>
                <a:gd name="connsiteY35" fmla="*/ 1099407 h 3276890"/>
                <a:gd name="connsiteX36" fmla="*/ 401105 w 2379311"/>
                <a:gd name="connsiteY36" fmla="*/ 1069460 h 3276890"/>
                <a:gd name="connsiteX37" fmla="*/ 386992 w 2379311"/>
                <a:gd name="connsiteY37" fmla="*/ 914180 h 3276890"/>
                <a:gd name="connsiteX38" fmla="*/ 387443 w 2379311"/>
                <a:gd name="connsiteY38" fmla="*/ 913091 h 3276890"/>
                <a:gd name="connsiteX39" fmla="*/ 368493 w 2379311"/>
                <a:gd name="connsiteY39" fmla="*/ 914759 h 3276890"/>
                <a:gd name="connsiteX40" fmla="*/ 61834 w 2379311"/>
                <a:gd name="connsiteY40" fmla="*/ 748421 h 3276890"/>
                <a:gd name="connsiteX41" fmla="*/ 166353 w 2379311"/>
                <a:gd name="connsiteY41" fmla="*/ 233578 h 327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9311" h="3276890">
                  <a:moveTo>
                    <a:pt x="166353" y="233578"/>
                  </a:moveTo>
                  <a:cubicBezTo>
                    <a:pt x="337385" y="120270"/>
                    <a:pt x="567888" y="167065"/>
                    <a:pt x="681196" y="338097"/>
                  </a:cubicBezTo>
                  <a:cubicBezTo>
                    <a:pt x="752014" y="444992"/>
                    <a:pt x="760291" y="575118"/>
                    <a:pt x="714784" y="685343"/>
                  </a:cubicBezTo>
                  <a:lnTo>
                    <a:pt x="705858" y="702142"/>
                  </a:lnTo>
                  <a:lnTo>
                    <a:pt x="707037" y="702152"/>
                  </a:lnTo>
                  <a:cubicBezTo>
                    <a:pt x="758100" y="712518"/>
                    <a:pt x="806198" y="737494"/>
                    <a:pt x="844521" y="775699"/>
                  </a:cubicBezTo>
                  <a:lnTo>
                    <a:pt x="850450" y="782948"/>
                  </a:lnTo>
                  <a:lnTo>
                    <a:pt x="1591684" y="27173"/>
                  </a:lnTo>
                  <a:cubicBezTo>
                    <a:pt x="1626736" y="-8566"/>
                    <a:pt x="1684123" y="-9124"/>
                    <a:pt x="1719862" y="25928"/>
                  </a:cubicBezTo>
                  <a:lnTo>
                    <a:pt x="1719861" y="25928"/>
                  </a:lnTo>
                  <a:cubicBezTo>
                    <a:pt x="1755600" y="60980"/>
                    <a:pt x="1756158" y="118367"/>
                    <a:pt x="1721106" y="154106"/>
                  </a:cubicBezTo>
                  <a:lnTo>
                    <a:pt x="956094" y="934126"/>
                  </a:lnTo>
                  <a:lnTo>
                    <a:pt x="1521431" y="1787472"/>
                  </a:lnTo>
                  <a:cubicBezTo>
                    <a:pt x="1542131" y="1818718"/>
                    <a:pt x="1555519" y="1852681"/>
                    <a:pt x="1562005" y="1887342"/>
                  </a:cubicBezTo>
                  <a:lnTo>
                    <a:pt x="1562871" y="1897181"/>
                  </a:lnTo>
                  <a:lnTo>
                    <a:pt x="2358081" y="2844121"/>
                  </a:lnTo>
                  <a:cubicBezTo>
                    <a:pt x="2390274" y="2882456"/>
                    <a:pt x="2385294" y="2939630"/>
                    <a:pt x="2346959" y="2971822"/>
                  </a:cubicBezTo>
                  <a:lnTo>
                    <a:pt x="2346960" y="2971821"/>
                  </a:lnTo>
                  <a:cubicBezTo>
                    <a:pt x="2308625" y="3004013"/>
                    <a:pt x="2251451" y="2999033"/>
                    <a:pt x="2219259" y="2960699"/>
                  </a:cubicBezTo>
                  <a:lnTo>
                    <a:pt x="1502134" y="2106745"/>
                  </a:lnTo>
                  <a:lnTo>
                    <a:pt x="1445051" y="2163704"/>
                  </a:lnTo>
                  <a:lnTo>
                    <a:pt x="1445052" y="2163703"/>
                  </a:lnTo>
                  <a:lnTo>
                    <a:pt x="1381584" y="2189488"/>
                  </a:lnTo>
                  <a:lnTo>
                    <a:pt x="1947998" y="3139833"/>
                  </a:lnTo>
                  <a:cubicBezTo>
                    <a:pt x="1973627" y="3182833"/>
                    <a:pt x="1959544" y="3238469"/>
                    <a:pt x="1916543" y="3264098"/>
                  </a:cubicBezTo>
                  <a:lnTo>
                    <a:pt x="1916544" y="3264096"/>
                  </a:lnTo>
                  <a:cubicBezTo>
                    <a:pt x="1873543" y="3289725"/>
                    <a:pt x="1817907" y="3275643"/>
                    <a:pt x="1792278" y="3232642"/>
                  </a:cubicBezTo>
                  <a:lnTo>
                    <a:pt x="1159852" y="2171542"/>
                  </a:lnTo>
                  <a:lnTo>
                    <a:pt x="1144962" y="2163630"/>
                  </a:lnTo>
                  <a:cubicBezTo>
                    <a:pt x="1115573" y="2144142"/>
                    <a:pt x="1089520" y="2118570"/>
                    <a:pt x="1068820" y="2087323"/>
                  </a:cubicBezTo>
                  <a:lnTo>
                    <a:pt x="598153" y="1376878"/>
                  </a:lnTo>
                  <a:lnTo>
                    <a:pt x="598152" y="2153247"/>
                  </a:lnTo>
                  <a:cubicBezTo>
                    <a:pt x="598152" y="2203306"/>
                    <a:pt x="557571" y="2243887"/>
                    <a:pt x="507512" y="2243887"/>
                  </a:cubicBezTo>
                  <a:lnTo>
                    <a:pt x="507513" y="2243886"/>
                  </a:lnTo>
                  <a:cubicBezTo>
                    <a:pt x="457454" y="2243886"/>
                    <a:pt x="416873" y="2203305"/>
                    <a:pt x="416873" y="2153246"/>
                  </a:cubicBezTo>
                  <a:lnTo>
                    <a:pt x="416873" y="1099407"/>
                  </a:lnTo>
                  <a:lnTo>
                    <a:pt x="401105" y="1069460"/>
                  </a:lnTo>
                  <a:cubicBezTo>
                    <a:pt x="380870" y="1019272"/>
                    <a:pt x="376626" y="965243"/>
                    <a:pt x="386992" y="914180"/>
                  </a:cubicBezTo>
                  <a:lnTo>
                    <a:pt x="387443" y="913091"/>
                  </a:lnTo>
                  <a:lnTo>
                    <a:pt x="368493" y="914759"/>
                  </a:lnTo>
                  <a:cubicBezTo>
                    <a:pt x="249249" y="913681"/>
                    <a:pt x="132652" y="855316"/>
                    <a:pt x="61834" y="748421"/>
                  </a:cubicBezTo>
                  <a:cubicBezTo>
                    <a:pt x="-51473" y="577389"/>
                    <a:pt x="-4679" y="346886"/>
                    <a:pt x="166353" y="233578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7C293B55-D867-489E-B345-57060D27EB8B}"/>
                </a:ext>
              </a:extLst>
            </p:cNvPr>
            <p:cNvGrpSpPr/>
            <p:nvPr/>
          </p:nvGrpSpPr>
          <p:grpSpPr>
            <a:xfrm rot="512686">
              <a:off x="1782542" y="5130254"/>
              <a:ext cx="834077" cy="656215"/>
              <a:chOff x="9317974" y="4631187"/>
              <a:chExt cx="1637519" cy="1288328"/>
            </a:xfrm>
          </p:grpSpPr>
          <p:pic>
            <p:nvPicPr>
              <p:cNvPr id="104" name="Picture 14" descr="부메랑 무료 아이콘 의 Selman Icons">
                <a:extLst>
                  <a:ext uri="{FF2B5EF4-FFF2-40B4-BE49-F238E27FC236}">
                    <a16:creationId xmlns:a16="http://schemas.microsoft.com/office/drawing/2014/main" id="{935980BC-5818-4886-830D-7A168B2339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283206">
                <a:off x="9317974" y="4631187"/>
                <a:ext cx="1288328" cy="12883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09" name="직선 화살표 연결선 108">
                <a:extLst>
                  <a:ext uri="{FF2B5EF4-FFF2-40B4-BE49-F238E27FC236}">
                    <a16:creationId xmlns:a16="http://schemas.microsoft.com/office/drawing/2014/main" id="{459C52A1-9962-4A57-8428-0D9B98F6CB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31452" y="5293990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화살표 연결선 118">
                <a:extLst>
                  <a:ext uri="{FF2B5EF4-FFF2-40B4-BE49-F238E27FC236}">
                    <a16:creationId xmlns:a16="http://schemas.microsoft.com/office/drawing/2014/main" id="{CC7331FE-B100-427C-B46A-8A624BEC93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135299" y="5690710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직선 화살표 연결선 119">
                <a:extLst>
                  <a:ext uri="{FF2B5EF4-FFF2-40B4-BE49-F238E27FC236}">
                    <a16:creationId xmlns:a16="http://schemas.microsoft.com/office/drawing/2014/main" id="{618359A2-843C-4694-AF37-041E84B938C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99995" y="5512837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화살표 연결선 120">
                <a:extLst>
                  <a:ext uri="{FF2B5EF4-FFF2-40B4-BE49-F238E27FC236}">
                    <a16:creationId xmlns:a16="http://schemas.microsoft.com/office/drawing/2014/main" id="{75E0C704-770C-4F65-B48E-4A01DB3A7F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213331" y="5155732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화살표 연결선 121">
                <a:extLst>
                  <a:ext uri="{FF2B5EF4-FFF2-40B4-BE49-F238E27FC236}">
                    <a16:creationId xmlns:a16="http://schemas.microsoft.com/office/drawing/2014/main" id="{6256360C-6F66-4832-B6FF-3AD24F6B25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346430" y="4798627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화살표 연결선 122">
                <a:extLst>
                  <a:ext uri="{FF2B5EF4-FFF2-40B4-BE49-F238E27FC236}">
                    <a16:creationId xmlns:a16="http://schemas.microsoft.com/office/drawing/2014/main" id="{49E76AC1-C3C8-4460-A703-F0280DDFC3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376842" y="4978053"/>
                <a:ext cx="578651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57FB23A0-23FC-4151-B4DF-3E25ADDB1636}"/>
                </a:ext>
              </a:extLst>
            </p:cNvPr>
            <p:cNvGrpSpPr/>
            <p:nvPr/>
          </p:nvGrpSpPr>
          <p:grpSpPr>
            <a:xfrm>
              <a:off x="2782012" y="3935351"/>
              <a:ext cx="556138" cy="2700346"/>
              <a:chOff x="2782012" y="3935351"/>
              <a:chExt cx="556138" cy="2700346"/>
            </a:xfrm>
          </p:grpSpPr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8C27D4B7-6FF2-4704-A513-A48737A14053}"/>
                  </a:ext>
                </a:extLst>
              </p:cNvPr>
              <p:cNvCxnSpPr>
                <a:stCxn id="66" idx="0"/>
                <a:endCxn id="65" idx="2"/>
              </p:cNvCxnSpPr>
              <p:nvPr/>
            </p:nvCxnSpPr>
            <p:spPr>
              <a:xfrm flipH="1">
                <a:off x="3004576" y="3935351"/>
                <a:ext cx="6947" cy="270034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5" name="화살표: 오른쪽 94">
                <a:extLst>
                  <a:ext uri="{FF2B5EF4-FFF2-40B4-BE49-F238E27FC236}">
                    <a16:creationId xmlns:a16="http://schemas.microsoft.com/office/drawing/2014/main" id="{168B1D0C-AC98-4EFD-B38B-682176A6CA70}"/>
                  </a:ext>
                </a:extLst>
              </p:cNvPr>
              <p:cNvSpPr/>
              <p:nvPr/>
            </p:nvSpPr>
            <p:spPr>
              <a:xfrm>
                <a:off x="2782012" y="5004426"/>
                <a:ext cx="556138" cy="484632"/>
              </a:xfrm>
              <a:prstGeom prst="rightArrow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13B68F18-0C56-447C-ABF8-8F2AF0AEE1B2}"/>
                </a:ext>
              </a:extLst>
            </p:cNvPr>
            <p:cNvSpPr/>
            <p:nvPr/>
          </p:nvSpPr>
          <p:spPr>
            <a:xfrm rot="2011457">
              <a:off x="3349681" y="4678158"/>
              <a:ext cx="810869" cy="1116764"/>
            </a:xfrm>
            <a:custGeom>
              <a:avLst/>
              <a:gdLst>
                <a:gd name="connsiteX0" fmla="*/ 166353 w 2379311"/>
                <a:gd name="connsiteY0" fmla="*/ 233578 h 3276890"/>
                <a:gd name="connsiteX1" fmla="*/ 681196 w 2379311"/>
                <a:gd name="connsiteY1" fmla="*/ 338097 h 3276890"/>
                <a:gd name="connsiteX2" fmla="*/ 714784 w 2379311"/>
                <a:gd name="connsiteY2" fmla="*/ 685343 h 3276890"/>
                <a:gd name="connsiteX3" fmla="*/ 705858 w 2379311"/>
                <a:gd name="connsiteY3" fmla="*/ 702142 h 3276890"/>
                <a:gd name="connsiteX4" fmla="*/ 707037 w 2379311"/>
                <a:gd name="connsiteY4" fmla="*/ 702152 h 3276890"/>
                <a:gd name="connsiteX5" fmla="*/ 844521 w 2379311"/>
                <a:gd name="connsiteY5" fmla="*/ 775699 h 3276890"/>
                <a:gd name="connsiteX6" fmla="*/ 850450 w 2379311"/>
                <a:gd name="connsiteY6" fmla="*/ 782948 h 3276890"/>
                <a:gd name="connsiteX7" fmla="*/ 1591684 w 2379311"/>
                <a:gd name="connsiteY7" fmla="*/ 27173 h 3276890"/>
                <a:gd name="connsiteX8" fmla="*/ 1719862 w 2379311"/>
                <a:gd name="connsiteY8" fmla="*/ 25928 h 3276890"/>
                <a:gd name="connsiteX9" fmla="*/ 1719861 w 2379311"/>
                <a:gd name="connsiteY9" fmla="*/ 25928 h 3276890"/>
                <a:gd name="connsiteX10" fmla="*/ 1721106 w 2379311"/>
                <a:gd name="connsiteY10" fmla="*/ 154106 h 3276890"/>
                <a:gd name="connsiteX11" fmla="*/ 956094 w 2379311"/>
                <a:gd name="connsiteY11" fmla="*/ 934126 h 3276890"/>
                <a:gd name="connsiteX12" fmla="*/ 1521431 w 2379311"/>
                <a:gd name="connsiteY12" fmla="*/ 1787472 h 3276890"/>
                <a:gd name="connsiteX13" fmla="*/ 1562005 w 2379311"/>
                <a:gd name="connsiteY13" fmla="*/ 1887342 h 3276890"/>
                <a:gd name="connsiteX14" fmla="*/ 1562871 w 2379311"/>
                <a:gd name="connsiteY14" fmla="*/ 1897181 h 3276890"/>
                <a:gd name="connsiteX15" fmla="*/ 2358081 w 2379311"/>
                <a:gd name="connsiteY15" fmla="*/ 2844121 h 3276890"/>
                <a:gd name="connsiteX16" fmla="*/ 2346959 w 2379311"/>
                <a:gd name="connsiteY16" fmla="*/ 2971822 h 3276890"/>
                <a:gd name="connsiteX17" fmla="*/ 2346960 w 2379311"/>
                <a:gd name="connsiteY17" fmla="*/ 2971821 h 3276890"/>
                <a:gd name="connsiteX18" fmla="*/ 2219259 w 2379311"/>
                <a:gd name="connsiteY18" fmla="*/ 2960699 h 3276890"/>
                <a:gd name="connsiteX19" fmla="*/ 1502134 w 2379311"/>
                <a:gd name="connsiteY19" fmla="*/ 2106745 h 3276890"/>
                <a:gd name="connsiteX20" fmla="*/ 1445051 w 2379311"/>
                <a:gd name="connsiteY20" fmla="*/ 2163704 h 3276890"/>
                <a:gd name="connsiteX21" fmla="*/ 1445052 w 2379311"/>
                <a:gd name="connsiteY21" fmla="*/ 2163703 h 3276890"/>
                <a:gd name="connsiteX22" fmla="*/ 1381584 w 2379311"/>
                <a:gd name="connsiteY22" fmla="*/ 2189488 h 3276890"/>
                <a:gd name="connsiteX23" fmla="*/ 1947998 w 2379311"/>
                <a:gd name="connsiteY23" fmla="*/ 3139833 h 3276890"/>
                <a:gd name="connsiteX24" fmla="*/ 1916543 w 2379311"/>
                <a:gd name="connsiteY24" fmla="*/ 3264098 h 3276890"/>
                <a:gd name="connsiteX25" fmla="*/ 1916544 w 2379311"/>
                <a:gd name="connsiteY25" fmla="*/ 3264096 h 3276890"/>
                <a:gd name="connsiteX26" fmla="*/ 1792278 w 2379311"/>
                <a:gd name="connsiteY26" fmla="*/ 3232642 h 3276890"/>
                <a:gd name="connsiteX27" fmla="*/ 1159852 w 2379311"/>
                <a:gd name="connsiteY27" fmla="*/ 2171542 h 3276890"/>
                <a:gd name="connsiteX28" fmla="*/ 1144962 w 2379311"/>
                <a:gd name="connsiteY28" fmla="*/ 2163630 h 3276890"/>
                <a:gd name="connsiteX29" fmla="*/ 1068820 w 2379311"/>
                <a:gd name="connsiteY29" fmla="*/ 2087323 h 3276890"/>
                <a:gd name="connsiteX30" fmla="*/ 598153 w 2379311"/>
                <a:gd name="connsiteY30" fmla="*/ 1376878 h 3276890"/>
                <a:gd name="connsiteX31" fmla="*/ 598152 w 2379311"/>
                <a:gd name="connsiteY31" fmla="*/ 2153247 h 3276890"/>
                <a:gd name="connsiteX32" fmla="*/ 507512 w 2379311"/>
                <a:gd name="connsiteY32" fmla="*/ 2243887 h 3276890"/>
                <a:gd name="connsiteX33" fmla="*/ 507513 w 2379311"/>
                <a:gd name="connsiteY33" fmla="*/ 2243886 h 3276890"/>
                <a:gd name="connsiteX34" fmla="*/ 416873 w 2379311"/>
                <a:gd name="connsiteY34" fmla="*/ 2153246 h 3276890"/>
                <a:gd name="connsiteX35" fmla="*/ 416873 w 2379311"/>
                <a:gd name="connsiteY35" fmla="*/ 1099407 h 3276890"/>
                <a:gd name="connsiteX36" fmla="*/ 401105 w 2379311"/>
                <a:gd name="connsiteY36" fmla="*/ 1069460 h 3276890"/>
                <a:gd name="connsiteX37" fmla="*/ 386992 w 2379311"/>
                <a:gd name="connsiteY37" fmla="*/ 914180 h 3276890"/>
                <a:gd name="connsiteX38" fmla="*/ 387443 w 2379311"/>
                <a:gd name="connsiteY38" fmla="*/ 913091 h 3276890"/>
                <a:gd name="connsiteX39" fmla="*/ 368493 w 2379311"/>
                <a:gd name="connsiteY39" fmla="*/ 914759 h 3276890"/>
                <a:gd name="connsiteX40" fmla="*/ 61834 w 2379311"/>
                <a:gd name="connsiteY40" fmla="*/ 748421 h 3276890"/>
                <a:gd name="connsiteX41" fmla="*/ 166353 w 2379311"/>
                <a:gd name="connsiteY41" fmla="*/ 233578 h 327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9311" h="3276890">
                  <a:moveTo>
                    <a:pt x="166353" y="233578"/>
                  </a:moveTo>
                  <a:cubicBezTo>
                    <a:pt x="337385" y="120270"/>
                    <a:pt x="567888" y="167065"/>
                    <a:pt x="681196" y="338097"/>
                  </a:cubicBezTo>
                  <a:cubicBezTo>
                    <a:pt x="752014" y="444992"/>
                    <a:pt x="760291" y="575118"/>
                    <a:pt x="714784" y="685343"/>
                  </a:cubicBezTo>
                  <a:lnTo>
                    <a:pt x="705858" y="702142"/>
                  </a:lnTo>
                  <a:lnTo>
                    <a:pt x="707037" y="702152"/>
                  </a:lnTo>
                  <a:cubicBezTo>
                    <a:pt x="758100" y="712518"/>
                    <a:pt x="806198" y="737494"/>
                    <a:pt x="844521" y="775699"/>
                  </a:cubicBezTo>
                  <a:lnTo>
                    <a:pt x="850450" y="782948"/>
                  </a:lnTo>
                  <a:lnTo>
                    <a:pt x="1591684" y="27173"/>
                  </a:lnTo>
                  <a:cubicBezTo>
                    <a:pt x="1626736" y="-8566"/>
                    <a:pt x="1684123" y="-9124"/>
                    <a:pt x="1719862" y="25928"/>
                  </a:cubicBezTo>
                  <a:lnTo>
                    <a:pt x="1719861" y="25928"/>
                  </a:lnTo>
                  <a:cubicBezTo>
                    <a:pt x="1755600" y="60980"/>
                    <a:pt x="1756158" y="118367"/>
                    <a:pt x="1721106" y="154106"/>
                  </a:cubicBezTo>
                  <a:lnTo>
                    <a:pt x="956094" y="934126"/>
                  </a:lnTo>
                  <a:lnTo>
                    <a:pt x="1521431" y="1787472"/>
                  </a:lnTo>
                  <a:cubicBezTo>
                    <a:pt x="1542131" y="1818718"/>
                    <a:pt x="1555519" y="1852681"/>
                    <a:pt x="1562005" y="1887342"/>
                  </a:cubicBezTo>
                  <a:lnTo>
                    <a:pt x="1562871" y="1897181"/>
                  </a:lnTo>
                  <a:lnTo>
                    <a:pt x="2358081" y="2844121"/>
                  </a:lnTo>
                  <a:cubicBezTo>
                    <a:pt x="2390274" y="2882456"/>
                    <a:pt x="2385294" y="2939630"/>
                    <a:pt x="2346959" y="2971822"/>
                  </a:cubicBezTo>
                  <a:lnTo>
                    <a:pt x="2346960" y="2971821"/>
                  </a:lnTo>
                  <a:cubicBezTo>
                    <a:pt x="2308625" y="3004013"/>
                    <a:pt x="2251451" y="2999033"/>
                    <a:pt x="2219259" y="2960699"/>
                  </a:cubicBezTo>
                  <a:lnTo>
                    <a:pt x="1502134" y="2106745"/>
                  </a:lnTo>
                  <a:lnTo>
                    <a:pt x="1445051" y="2163704"/>
                  </a:lnTo>
                  <a:lnTo>
                    <a:pt x="1445052" y="2163703"/>
                  </a:lnTo>
                  <a:lnTo>
                    <a:pt x="1381584" y="2189488"/>
                  </a:lnTo>
                  <a:lnTo>
                    <a:pt x="1947998" y="3139833"/>
                  </a:lnTo>
                  <a:cubicBezTo>
                    <a:pt x="1973627" y="3182833"/>
                    <a:pt x="1959544" y="3238469"/>
                    <a:pt x="1916543" y="3264098"/>
                  </a:cubicBezTo>
                  <a:lnTo>
                    <a:pt x="1916544" y="3264096"/>
                  </a:lnTo>
                  <a:cubicBezTo>
                    <a:pt x="1873543" y="3289725"/>
                    <a:pt x="1817907" y="3275643"/>
                    <a:pt x="1792278" y="3232642"/>
                  </a:cubicBezTo>
                  <a:lnTo>
                    <a:pt x="1159852" y="2171542"/>
                  </a:lnTo>
                  <a:lnTo>
                    <a:pt x="1144962" y="2163630"/>
                  </a:lnTo>
                  <a:cubicBezTo>
                    <a:pt x="1115573" y="2144142"/>
                    <a:pt x="1089520" y="2118570"/>
                    <a:pt x="1068820" y="2087323"/>
                  </a:cubicBezTo>
                  <a:lnTo>
                    <a:pt x="598153" y="1376878"/>
                  </a:lnTo>
                  <a:lnTo>
                    <a:pt x="598152" y="2153247"/>
                  </a:lnTo>
                  <a:cubicBezTo>
                    <a:pt x="598152" y="2203306"/>
                    <a:pt x="557571" y="2243887"/>
                    <a:pt x="507512" y="2243887"/>
                  </a:cubicBezTo>
                  <a:lnTo>
                    <a:pt x="507513" y="2243886"/>
                  </a:lnTo>
                  <a:cubicBezTo>
                    <a:pt x="457454" y="2243886"/>
                    <a:pt x="416873" y="2203305"/>
                    <a:pt x="416873" y="2153246"/>
                  </a:cubicBezTo>
                  <a:lnTo>
                    <a:pt x="416873" y="1099407"/>
                  </a:lnTo>
                  <a:lnTo>
                    <a:pt x="401105" y="1069460"/>
                  </a:lnTo>
                  <a:cubicBezTo>
                    <a:pt x="380870" y="1019272"/>
                    <a:pt x="376626" y="965243"/>
                    <a:pt x="386992" y="914180"/>
                  </a:cubicBezTo>
                  <a:lnTo>
                    <a:pt x="387443" y="913091"/>
                  </a:lnTo>
                  <a:lnTo>
                    <a:pt x="368493" y="914759"/>
                  </a:lnTo>
                  <a:cubicBezTo>
                    <a:pt x="249249" y="913681"/>
                    <a:pt x="132652" y="855316"/>
                    <a:pt x="61834" y="748421"/>
                  </a:cubicBezTo>
                  <a:cubicBezTo>
                    <a:pt x="-51473" y="577389"/>
                    <a:pt x="-4679" y="346886"/>
                    <a:pt x="166353" y="233578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80" name="Picture 14" descr="부메랑 무료 아이콘 의 Selman Icons">
              <a:extLst>
                <a:ext uri="{FF2B5EF4-FFF2-40B4-BE49-F238E27FC236}">
                  <a16:creationId xmlns:a16="http://schemas.microsoft.com/office/drawing/2014/main" id="{917A5833-CDA9-43DE-8D5A-C83EDFD716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293716">
              <a:off x="3978758" y="4512267"/>
              <a:ext cx="656215" cy="656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그림 80" descr="지도이(가) 표시된 사진&#10;&#10;자동 생성된 설명">
              <a:extLst>
                <a:ext uri="{FF2B5EF4-FFF2-40B4-BE49-F238E27FC236}">
                  <a16:creationId xmlns:a16="http://schemas.microsoft.com/office/drawing/2014/main" id="{25432465-EE47-4BDB-B3AD-6C0F2C57C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1173" y="4545924"/>
              <a:ext cx="1102341" cy="826464"/>
            </a:xfrm>
            <a:prstGeom prst="rect">
              <a:avLst/>
            </a:prstGeom>
          </p:spPr>
        </p:pic>
        <p:pic>
          <p:nvPicPr>
            <p:cNvPr id="82" name="그림 81" descr="지도이(가) 표시된 사진&#10;&#10;자동 생성된 설명">
              <a:extLst>
                <a:ext uri="{FF2B5EF4-FFF2-40B4-BE49-F238E27FC236}">
                  <a16:creationId xmlns:a16="http://schemas.microsoft.com/office/drawing/2014/main" id="{15B671EB-89C1-43BF-AB73-64C41D50D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977" y="5031915"/>
              <a:ext cx="1102341" cy="826464"/>
            </a:xfrm>
            <a:prstGeom prst="rect">
              <a:avLst/>
            </a:prstGeom>
          </p:spPr>
        </p:pic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p6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05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4F60DEEE-2DFF-4822-9E78-F5E2AFC407F5}"/>
              </a:ext>
            </a:extLst>
          </p:cNvPr>
          <p:cNvGrpSpPr/>
          <p:nvPr/>
        </p:nvGrpSpPr>
        <p:grpSpPr>
          <a:xfrm>
            <a:off x="-2" y="-5311"/>
            <a:ext cx="12192002" cy="6869824"/>
            <a:chOff x="-2" y="-5311"/>
            <a:chExt cx="12192002" cy="686982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7A68A5E-4E14-40FE-AEBC-0919A2F93E8B}"/>
                </a:ext>
              </a:extLst>
            </p:cNvPr>
            <p:cNvGrpSpPr/>
            <p:nvPr/>
          </p:nvGrpSpPr>
          <p:grpSpPr>
            <a:xfrm>
              <a:off x="-2" y="-5311"/>
              <a:ext cx="12192002" cy="6869824"/>
              <a:chOff x="-2" y="-5311"/>
              <a:chExt cx="12192002" cy="686982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CD1D48D3-6027-41D2-80C6-33ECA28468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2192000" cy="68645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56B1804-F68F-4725-BC38-1BCBDA6BD713}"/>
                  </a:ext>
                </a:extLst>
              </p:cNvPr>
              <p:cNvSpPr/>
              <p:nvPr/>
            </p:nvSpPr>
            <p:spPr>
              <a:xfrm>
                <a:off x="-2" y="-5311"/>
                <a:ext cx="12192000" cy="6868622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A8D18A43-FD62-42CE-B49F-FA7E30C57265}"/>
                  </a:ext>
                </a:extLst>
              </p:cNvPr>
              <p:cNvSpPr/>
              <p:nvPr/>
            </p:nvSpPr>
            <p:spPr>
              <a:xfrm>
                <a:off x="-1" y="-1"/>
                <a:ext cx="12192000" cy="609601"/>
              </a:xfrm>
              <a:prstGeom prst="rect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게임 플레이</a:t>
                </a:r>
              </a:p>
            </p:txBody>
          </p:sp>
        </p:grp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EC7C9F4B-92A8-4EF8-BD8A-9E14FA36CC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8612" y="35858"/>
              <a:ext cx="537882" cy="537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3B157D0-AE06-415F-BA37-41335E7C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27" y="756159"/>
            <a:ext cx="5779509" cy="168264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08D2206-145B-4F6B-8208-495E34289DDD}"/>
              </a:ext>
            </a:extLst>
          </p:cNvPr>
          <p:cNvSpPr txBox="1"/>
          <p:nvPr/>
        </p:nvSpPr>
        <p:spPr>
          <a:xfrm>
            <a:off x="11348720" y="645789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/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p7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/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833373A-2A3E-49B8-8508-F65232621359}"/>
              </a:ext>
            </a:extLst>
          </p:cNvPr>
          <p:cNvGrpSpPr/>
          <p:nvPr/>
        </p:nvGrpSpPr>
        <p:grpSpPr>
          <a:xfrm>
            <a:off x="73059" y="2820263"/>
            <a:ext cx="5756861" cy="3847207"/>
            <a:chOff x="6187477" y="2819268"/>
            <a:chExt cx="5756861" cy="3847207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9F7FAB7-1C1C-43CB-B14B-F1910277115B}"/>
                </a:ext>
              </a:extLst>
            </p:cNvPr>
            <p:cNvSpPr txBox="1"/>
            <p:nvPr/>
          </p:nvSpPr>
          <p:spPr>
            <a:xfrm>
              <a:off x="6275840" y="2819268"/>
              <a:ext cx="5668498" cy="3847207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342900" indent="-342900">
                <a:buFont typeface="+mj-lt"/>
                <a:buAutoNum type="arabicPeriod" startAt="6"/>
              </a:pPr>
              <a:r>
                <a:rPr lang="ko-KR" altLang="en-US" b="0" i="0" dirty="0">
                  <a:solidFill>
                    <a:schemeClr val="bg1"/>
                  </a:solidFill>
                  <a:effectLst/>
                  <a:latin typeface="Whitney"/>
                </a:rPr>
                <a:t>무기가 어떠한 상황이던</a:t>
              </a:r>
              <a:r>
                <a:rPr lang="en-US" altLang="ko-KR" b="0" i="0" dirty="0">
                  <a:solidFill>
                    <a:schemeClr val="bg1"/>
                  </a:solidFill>
                  <a:effectLst/>
                  <a:latin typeface="Whitney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Whitney"/>
                </a:rPr>
                <a:t>만약 </a:t>
              </a:r>
              <a:r>
                <a:rPr lang="en-US" altLang="ko-KR" dirty="0">
                  <a:solidFill>
                    <a:schemeClr val="bg1"/>
                  </a:solidFill>
                  <a:latin typeface="Whitney"/>
                </a:rPr>
                <a:t>Obj</a:t>
              </a:r>
              <a:r>
                <a:rPr lang="ko-KR" altLang="en-US" dirty="0">
                  <a:solidFill>
                    <a:schemeClr val="bg1"/>
                  </a:solidFill>
                  <a:latin typeface="Whitney"/>
                </a:rPr>
                <a:t>에 닿았고</a:t>
              </a:r>
              <a:r>
                <a:rPr lang="en-US" altLang="ko-KR" dirty="0">
                  <a:solidFill>
                    <a:schemeClr val="bg1"/>
                  </a:solidFill>
                  <a:latin typeface="Whitney"/>
                </a:rPr>
                <a:t>, Obj</a:t>
              </a:r>
              <a:r>
                <a:rPr lang="ko-KR" altLang="en-US" dirty="0">
                  <a:solidFill>
                    <a:schemeClr val="bg1"/>
                  </a:solidFill>
                  <a:latin typeface="Whitney"/>
                </a:rPr>
                <a:t>가 </a:t>
              </a:r>
              <a:r>
                <a:rPr lang="en-US" altLang="ko-KR" b="0" i="0" dirty="0">
                  <a:solidFill>
                    <a:srgbClr val="66FFFF"/>
                  </a:solidFill>
                  <a:effectLst/>
                  <a:latin typeface="Whitney"/>
                </a:rPr>
                <a:t>Atype Obj</a:t>
              </a:r>
              <a:r>
                <a:rPr lang="ko-KR" altLang="en-US" b="0" i="0" dirty="0">
                  <a:solidFill>
                    <a:schemeClr val="bg1"/>
                  </a:solidFill>
                  <a:effectLst/>
                  <a:latin typeface="Whitney"/>
                </a:rPr>
                <a:t>이면 해당 </a:t>
              </a:r>
              <a:r>
                <a:rPr lang="en-US" altLang="ko-KR" b="0" i="0" dirty="0">
                  <a:solidFill>
                    <a:schemeClr val="bg1"/>
                  </a:solidFill>
                  <a:effectLst/>
                  <a:latin typeface="Whitney"/>
                </a:rPr>
                <a:t>Obj</a:t>
              </a:r>
              <a:r>
                <a:rPr lang="ko-KR" altLang="en-US" b="0" i="0" dirty="0">
                  <a:solidFill>
                    <a:schemeClr val="bg1"/>
                  </a:solidFill>
                  <a:effectLst/>
                  <a:latin typeface="Whitney"/>
                </a:rPr>
                <a:t>에 무기가 박힌다</a:t>
              </a:r>
              <a:r>
                <a:rPr lang="en-US" altLang="ko-KR" b="0" i="0" dirty="0">
                  <a:solidFill>
                    <a:schemeClr val="bg1"/>
                  </a:solidFill>
                  <a:effectLst/>
                  <a:latin typeface="Whitney"/>
                </a:rPr>
                <a:t>. </a:t>
              </a:r>
              <a:r>
                <a:rPr lang="ko-KR" altLang="en-US" b="0" i="0" dirty="0">
                  <a:solidFill>
                    <a:schemeClr val="bg1"/>
                  </a:solidFill>
                  <a:effectLst/>
                  <a:latin typeface="Whitney"/>
                </a:rPr>
                <a:t>만약</a:t>
              </a:r>
              <a:r>
                <a:rPr lang="en-US" altLang="ko-KR" dirty="0">
                  <a:solidFill>
                    <a:schemeClr val="bg1"/>
                  </a:solidFill>
                  <a:latin typeface="Whitney"/>
                </a:rPr>
                <a:t> </a:t>
              </a:r>
              <a:r>
                <a:rPr lang="en-US" altLang="ko-KR" dirty="0">
                  <a:solidFill>
                    <a:srgbClr val="C00000"/>
                  </a:solidFill>
                  <a:latin typeface="Whitney"/>
                </a:rPr>
                <a:t>Btype </a:t>
              </a:r>
              <a:r>
                <a:rPr lang="en-US" altLang="ko-KR" sz="1600" dirty="0">
                  <a:solidFill>
                    <a:srgbClr val="C00000"/>
                  </a:solidFill>
                  <a:latin typeface="Whitney"/>
                </a:rPr>
                <a:t>Obj</a:t>
              </a:r>
              <a:r>
                <a:rPr lang="ko-KR" altLang="en-US" sz="1600" dirty="0">
                  <a:solidFill>
                    <a:schemeClr val="bg1"/>
                  </a:solidFill>
                  <a:latin typeface="Whitney"/>
                </a:rPr>
                <a:t>라면</a:t>
              </a:r>
              <a:r>
                <a:rPr lang="en-US" altLang="ko-KR" sz="1600" dirty="0">
                  <a:solidFill>
                    <a:schemeClr val="bg1"/>
                  </a:solidFill>
                  <a:latin typeface="Whitney"/>
                </a:rPr>
                <a:t>,</a:t>
              </a:r>
              <a:r>
                <a:rPr lang="ko-KR" altLang="en-US" sz="1600" b="0" i="0" dirty="0">
                  <a:solidFill>
                    <a:schemeClr val="bg1"/>
                  </a:solidFill>
                  <a:effectLst/>
                  <a:latin typeface="Whitney"/>
                </a:rPr>
                <a:t>무기는 박히지 않고 그대로 바닥에 떨어진다</a:t>
              </a:r>
              <a:r>
                <a:rPr lang="en-US" altLang="ko-KR" sz="1600" b="0" i="0" dirty="0">
                  <a:solidFill>
                    <a:schemeClr val="bg1"/>
                  </a:solidFill>
                  <a:effectLst/>
                  <a:latin typeface="Whitney"/>
                </a:rPr>
                <a:t>.</a:t>
              </a:r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lvl="1"/>
              <a:endPara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BFF8CA22-5F76-4D45-B7AB-9A6B3A4D4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6187477" y="4910985"/>
              <a:ext cx="1336227" cy="1336227"/>
            </a:xfrm>
            <a:prstGeom prst="rect">
              <a:avLst/>
            </a:prstGeom>
          </p:spPr>
        </p:pic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07742DB1-553C-4BB7-9EE6-33787A1A847E}"/>
                </a:ext>
              </a:extLst>
            </p:cNvPr>
            <p:cNvSpPr/>
            <p:nvPr/>
          </p:nvSpPr>
          <p:spPr>
            <a:xfrm rot="14767708">
              <a:off x="7359050" y="4785496"/>
              <a:ext cx="1744240" cy="1345100"/>
            </a:xfrm>
            <a:custGeom>
              <a:avLst/>
              <a:gdLst>
                <a:gd name="connsiteX0" fmla="*/ 3215703 w 3247573"/>
                <a:gd name="connsiteY0" fmla="*/ 1947071 h 2504420"/>
                <a:gd name="connsiteX1" fmla="*/ 2725674 w 3247573"/>
                <a:gd name="connsiteY1" fmla="*/ 2136437 h 2504420"/>
                <a:gd name="connsiteX2" fmla="*/ 2510271 w 3247573"/>
                <a:gd name="connsiteY2" fmla="*/ 1862011 h 2504420"/>
                <a:gd name="connsiteX3" fmla="*/ 2508739 w 3247573"/>
                <a:gd name="connsiteY3" fmla="*/ 1843050 h 2504420"/>
                <a:gd name="connsiteX4" fmla="*/ 2507741 w 3247573"/>
                <a:gd name="connsiteY4" fmla="*/ 1843677 h 2504420"/>
                <a:gd name="connsiteX5" fmla="*/ 2352293 w 3247573"/>
                <a:gd name="connsiteY5" fmla="*/ 1855800 h 2504420"/>
                <a:gd name="connsiteX6" fmla="*/ 2335618 w 3247573"/>
                <a:gd name="connsiteY6" fmla="*/ 1850345 h 2504420"/>
                <a:gd name="connsiteX7" fmla="*/ 1911172 w 3247573"/>
                <a:gd name="connsiteY7" fmla="*/ 1918091 h 2504420"/>
                <a:gd name="connsiteX8" fmla="*/ 1911171 w 3247573"/>
                <a:gd name="connsiteY8" fmla="*/ 2413780 h 2504420"/>
                <a:gd name="connsiteX9" fmla="*/ 1904048 w 3247573"/>
                <a:gd name="connsiteY9" fmla="*/ 2449061 h 2504420"/>
                <a:gd name="connsiteX10" fmla="*/ 1820531 w 3247573"/>
                <a:gd name="connsiteY10" fmla="*/ 2504420 h 2504420"/>
                <a:gd name="connsiteX11" fmla="*/ 1820532 w 3247573"/>
                <a:gd name="connsiteY11" fmla="*/ 2504419 h 2504420"/>
                <a:gd name="connsiteX12" fmla="*/ 1729892 w 3247573"/>
                <a:gd name="connsiteY12" fmla="*/ 2413779 h 2504420"/>
                <a:gd name="connsiteX13" fmla="*/ 1729892 w 3247573"/>
                <a:gd name="connsiteY13" fmla="*/ 1864176 h 2504420"/>
                <a:gd name="connsiteX14" fmla="*/ 1737015 w 3247573"/>
                <a:gd name="connsiteY14" fmla="*/ 1828895 h 2504420"/>
                <a:gd name="connsiteX15" fmla="*/ 1739687 w 3247573"/>
                <a:gd name="connsiteY15" fmla="*/ 1824932 h 2504420"/>
                <a:gd name="connsiteX16" fmla="*/ 1739975 w 3247573"/>
                <a:gd name="connsiteY16" fmla="*/ 1817902 h 2504420"/>
                <a:gd name="connsiteX17" fmla="*/ 1813723 w 3247573"/>
                <a:gd name="connsiteY17" fmla="*/ 1750072 h 2504420"/>
                <a:gd name="connsiteX18" fmla="*/ 2023937 w 3247573"/>
                <a:gd name="connsiteY18" fmla="*/ 1716519 h 2504420"/>
                <a:gd name="connsiteX19" fmla="*/ 1236879 w 3247573"/>
                <a:gd name="connsiteY19" fmla="*/ 1368210 h 2504420"/>
                <a:gd name="connsiteX20" fmla="*/ 1205996 w 3247573"/>
                <a:gd name="connsiteY20" fmla="*/ 1350646 h 2504420"/>
                <a:gd name="connsiteX21" fmla="*/ 1201069 w 3247573"/>
                <a:gd name="connsiteY21" fmla="*/ 1351705 h 2504420"/>
                <a:gd name="connsiteX22" fmla="*/ 598367 w 3247573"/>
                <a:gd name="connsiteY22" fmla="*/ 1359251 h 2504420"/>
                <a:gd name="connsiteX23" fmla="*/ 536547 w 3247573"/>
                <a:gd name="connsiteY23" fmla="*/ 1334546 h 2504420"/>
                <a:gd name="connsiteX24" fmla="*/ 529890 w 3247573"/>
                <a:gd name="connsiteY24" fmla="*/ 1324934 h 2504420"/>
                <a:gd name="connsiteX25" fmla="*/ 516240 w 3247573"/>
                <a:gd name="connsiteY25" fmla="*/ 1318408 h 2504420"/>
                <a:gd name="connsiteX26" fmla="*/ 34675 w 3247573"/>
                <a:gd name="connsiteY26" fmla="*/ 955914 h 2504420"/>
                <a:gd name="connsiteX27" fmla="*/ 17492 w 3247573"/>
                <a:gd name="connsiteY27" fmla="*/ 834108 h 2504420"/>
                <a:gd name="connsiteX28" fmla="*/ 139299 w 3247573"/>
                <a:gd name="connsiteY28" fmla="*/ 816924 h 2504420"/>
                <a:gd name="connsiteX29" fmla="*/ 620864 w 3247573"/>
                <a:gd name="connsiteY29" fmla="*/ 1179418 h 2504420"/>
                <a:gd name="connsiteX30" fmla="*/ 625759 w 3247573"/>
                <a:gd name="connsiteY30" fmla="*/ 1184928 h 2504420"/>
                <a:gd name="connsiteX31" fmla="*/ 1086624 w 3247573"/>
                <a:gd name="connsiteY31" fmla="*/ 1179158 h 2504420"/>
                <a:gd name="connsiteX32" fmla="*/ 1075243 w 3247573"/>
                <a:gd name="connsiteY32" fmla="*/ 1115372 h 2504420"/>
                <a:gd name="connsiteX33" fmla="*/ 1098496 w 3247573"/>
                <a:gd name="connsiteY33" fmla="*/ 1010112 h 2504420"/>
                <a:gd name="connsiteX34" fmla="*/ 1098497 w 3247573"/>
                <a:gd name="connsiteY34" fmla="*/ 1010113 h 2504420"/>
                <a:gd name="connsiteX35" fmla="*/ 1118886 w 3247573"/>
                <a:gd name="connsiteY35" fmla="*/ 981301 h 2504420"/>
                <a:gd name="connsiteX36" fmla="*/ 716779 w 3247573"/>
                <a:gd name="connsiteY36" fmla="*/ 763877 h 2504420"/>
                <a:gd name="connsiteX37" fmla="*/ 674794 w 3247573"/>
                <a:gd name="connsiteY37" fmla="*/ 712212 h 2504420"/>
                <a:gd name="connsiteX38" fmla="*/ 673768 w 3247573"/>
                <a:gd name="connsiteY38" fmla="*/ 701737 h 2504420"/>
                <a:gd name="connsiteX39" fmla="*/ 673323 w 3247573"/>
                <a:gd name="connsiteY39" fmla="*/ 701457 h 2504420"/>
                <a:gd name="connsiteX40" fmla="*/ 653350 w 3247573"/>
                <a:gd name="connsiteY40" fmla="*/ 673276 h 2504420"/>
                <a:gd name="connsiteX41" fmla="*/ 409039 w 3247573"/>
                <a:gd name="connsiteY41" fmla="*/ 122261 h 2504420"/>
                <a:gd name="connsiteX42" fmla="*/ 453299 w 3247573"/>
                <a:gd name="connsiteY42" fmla="*/ 7487 h 2504420"/>
                <a:gd name="connsiteX43" fmla="*/ 568073 w 3247573"/>
                <a:gd name="connsiteY43" fmla="*/ 51747 h 2504420"/>
                <a:gd name="connsiteX44" fmla="*/ 812385 w 3247573"/>
                <a:gd name="connsiteY44" fmla="*/ 602763 h 2504420"/>
                <a:gd name="connsiteX45" fmla="*/ 816172 w 3247573"/>
                <a:gd name="connsiteY45" fmla="*/ 619851 h 2504420"/>
                <a:gd name="connsiteX46" fmla="*/ 1264639 w 3247573"/>
                <a:gd name="connsiteY46" fmla="*/ 862343 h 2504420"/>
                <a:gd name="connsiteX47" fmla="*/ 1299039 w 3247573"/>
                <a:gd name="connsiteY47" fmla="*/ 852703 h 2504420"/>
                <a:gd name="connsiteX48" fmla="*/ 1456595 w 3247573"/>
                <a:gd name="connsiteY48" fmla="*/ 871730 h 2504420"/>
                <a:gd name="connsiteX49" fmla="*/ 2227454 w 3247573"/>
                <a:gd name="connsiteY49" fmla="*/ 1212869 h 2504420"/>
                <a:gd name="connsiteX50" fmla="*/ 1786955 w 3247573"/>
                <a:gd name="connsiteY50" fmla="*/ 602557 h 2504420"/>
                <a:gd name="connsiteX51" fmla="*/ 1807405 w 3247573"/>
                <a:gd name="connsiteY51" fmla="*/ 476014 h 2504420"/>
                <a:gd name="connsiteX52" fmla="*/ 1807404 w 3247573"/>
                <a:gd name="connsiteY52" fmla="*/ 476016 h 2504420"/>
                <a:gd name="connsiteX53" fmla="*/ 1933947 w 3247573"/>
                <a:gd name="connsiteY53" fmla="*/ 496465 h 2504420"/>
                <a:gd name="connsiteX54" fmla="*/ 2561535 w 3247573"/>
                <a:gd name="connsiteY54" fmla="*/ 1365988 h 2504420"/>
                <a:gd name="connsiteX55" fmla="*/ 2567544 w 3247573"/>
                <a:gd name="connsiteY55" fmla="*/ 1369406 h 2504420"/>
                <a:gd name="connsiteX56" fmla="*/ 2663103 w 3247573"/>
                <a:gd name="connsiteY56" fmla="*/ 1492611 h 2504420"/>
                <a:gd name="connsiteX57" fmla="*/ 2663310 w 3247573"/>
                <a:gd name="connsiteY57" fmla="*/ 1493772 h 2504420"/>
                <a:gd name="connsiteX58" fmla="*/ 2678375 w 3247573"/>
                <a:gd name="connsiteY58" fmla="*/ 1482155 h 2504420"/>
                <a:gd name="connsiteX59" fmla="*/ 3026337 w 3247573"/>
                <a:gd name="connsiteY59" fmla="*/ 1457043 h 2504420"/>
                <a:gd name="connsiteX60" fmla="*/ 3215703 w 3247573"/>
                <a:gd name="connsiteY60" fmla="*/ 1947071 h 250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247573" h="2504420">
                  <a:moveTo>
                    <a:pt x="3215703" y="1947071"/>
                  </a:moveTo>
                  <a:cubicBezTo>
                    <a:pt x="3132677" y="2134681"/>
                    <a:pt x="2913284" y="2219463"/>
                    <a:pt x="2725674" y="2136437"/>
                  </a:cubicBezTo>
                  <a:cubicBezTo>
                    <a:pt x="2608418" y="2084546"/>
                    <a:pt x="2531329" y="1979387"/>
                    <a:pt x="2510271" y="1862011"/>
                  </a:cubicBezTo>
                  <a:lnTo>
                    <a:pt x="2508739" y="1843050"/>
                  </a:lnTo>
                  <a:lnTo>
                    <a:pt x="2507741" y="1843677"/>
                  </a:lnTo>
                  <a:cubicBezTo>
                    <a:pt x="2459139" y="1862459"/>
                    <a:pt x="2405163" y="1867335"/>
                    <a:pt x="2352293" y="1855800"/>
                  </a:cubicBezTo>
                  <a:lnTo>
                    <a:pt x="2335618" y="1850345"/>
                  </a:lnTo>
                  <a:lnTo>
                    <a:pt x="1911172" y="1918091"/>
                  </a:lnTo>
                  <a:lnTo>
                    <a:pt x="1911171" y="2413780"/>
                  </a:lnTo>
                  <a:cubicBezTo>
                    <a:pt x="1911171" y="2426295"/>
                    <a:pt x="1908635" y="2438217"/>
                    <a:pt x="1904048" y="2449061"/>
                  </a:cubicBezTo>
                  <a:cubicBezTo>
                    <a:pt x="1890288" y="2481593"/>
                    <a:pt x="1858075" y="2504420"/>
                    <a:pt x="1820531" y="2504420"/>
                  </a:cubicBezTo>
                  <a:lnTo>
                    <a:pt x="1820532" y="2504419"/>
                  </a:lnTo>
                  <a:cubicBezTo>
                    <a:pt x="1770473" y="2504419"/>
                    <a:pt x="1729892" y="2463838"/>
                    <a:pt x="1729892" y="2413779"/>
                  </a:cubicBezTo>
                  <a:lnTo>
                    <a:pt x="1729892" y="1864176"/>
                  </a:lnTo>
                  <a:cubicBezTo>
                    <a:pt x="1729892" y="1851661"/>
                    <a:pt x="1732428" y="1839739"/>
                    <a:pt x="1737015" y="1828895"/>
                  </a:cubicBezTo>
                  <a:lnTo>
                    <a:pt x="1739687" y="1824932"/>
                  </a:lnTo>
                  <a:lnTo>
                    <a:pt x="1739975" y="1817902"/>
                  </a:lnTo>
                  <a:cubicBezTo>
                    <a:pt x="1748436" y="1783608"/>
                    <a:pt x="1776648" y="1755989"/>
                    <a:pt x="1813723" y="1750072"/>
                  </a:cubicBezTo>
                  <a:lnTo>
                    <a:pt x="2023937" y="1716519"/>
                  </a:lnTo>
                  <a:lnTo>
                    <a:pt x="1236879" y="1368210"/>
                  </a:lnTo>
                  <a:lnTo>
                    <a:pt x="1205996" y="1350646"/>
                  </a:lnTo>
                  <a:lnTo>
                    <a:pt x="1201069" y="1351705"/>
                  </a:lnTo>
                  <a:lnTo>
                    <a:pt x="598367" y="1359251"/>
                  </a:lnTo>
                  <a:cubicBezTo>
                    <a:pt x="574349" y="1359552"/>
                    <a:pt x="552483" y="1350089"/>
                    <a:pt x="536547" y="1334546"/>
                  </a:cubicBezTo>
                  <a:lnTo>
                    <a:pt x="529890" y="1324934"/>
                  </a:lnTo>
                  <a:lnTo>
                    <a:pt x="516240" y="1318408"/>
                  </a:lnTo>
                  <a:lnTo>
                    <a:pt x="34675" y="955914"/>
                  </a:lnTo>
                  <a:cubicBezTo>
                    <a:pt x="-3705" y="927024"/>
                    <a:pt x="-11399" y="872488"/>
                    <a:pt x="17492" y="834108"/>
                  </a:cubicBezTo>
                  <a:cubicBezTo>
                    <a:pt x="46383" y="795727"/>
                    <a:pt x="100918" y="788034"/>
                    <a:pt x="139299" y="816924"/>
                  </a:cubicBezTo>
                  <a:lnTo>
                    <a:pt x="620864" y="1179418"/>
                  </a:lnTo>
                  <a:lnTo>
                    <a:pt x="625759" y="1184928"/>
                  </a:lnTo>
                  <a:lnTo>
                    <a:pt x="1086624" y="1179158"/>
                  </a:lnTo>
                  <a:lnTo>
                    <a:pt x="1075243" y="1115372"/>
                  </a:lnTo>
                  <a:cubicBezTo>
                    <a:pt x="1075824" y="1080113"/>
                    <a:pt x="1083328" y="1044387"/>
                    <a:pt x="1098496" y="1010112"/>
                  </a:cubicBezTo>
                  <a:lnTo>
                    <a:pt x="1098497" y="1010113"/>
                  </a:lnTo>
                  <a:lnTo>
                    <a:pt x="1118886" y="981301"/>
                  </a:lnTo>
                  <a:lnTo>
                    <a:pt x="716779" y="763877"/>
                  </a:lnTo>
                  <a:cubicBezTo>
                    <a:pt x="695650" y="752452"/>
                    <a:pt x="681153" y="733545"/>
                    <a:pt x="674794" y="712212"/>
                  </a:cubicBezTo>
                  <a:lnTo>
                    <a:pt x="673768" y="701737"/>
                  </a:lnTo>
                  <a:lnTo>
                    <a:pt x="673323" y="701457"/>
                  </a:lnTo>
                  <a:cubicBezTo>
                    <a:pt x="665081" y="693728"/>
                    <a:pt x="658218" y="684255"/>
                    <a:pt x="653350" y="673276"/>
                  </a:cubicBezTo>
                  <a:lnTo>
                    <a:pt x="409039" y="122261"/>
                  </a:lnTo>
                  <a:cubicBezTo>
                    <a:pt x="389567" y="78345"/>
                    <a:pt x="409383" y="26958"/>
                    <a:pt x="453299" y="7487"/>
                  </a:cubicBezTo>
                  <a:cubicBezTo>
                    <a:pt x="497215" y="-11985"/>
                    <a:pt x="548602" y="7832"/>
                    <a:pt x="568073" y="51747"/>
                  </a:cubicBezTo>
                  <a:lnTo>
                    <a:pt x="812385" y="602763"/>
                  </a:lnTo>
                  <a:lnTo>
                    <a:pt x="816172" y="619851"/>
                  </a:lnTo>
                  <a:lnTo>
                    <a:pt x="1264639" y="862343"/>
                  </a:lnTo>
                  <a:lnTo>
                    <a:pt x="1299039" y="852703"/>
                  </a:lnTo>
                  <a:cubicBezTo>
                    <a:pt x="1350504" y="843470"/>
                    <a:pt x="1405183" y="848978"/>
                    <a:pt x="1456595" y="871730"/>
                  </a:cubicBezTo>
                  <a:lnTo>
                    <a:pt x="2227454" y="1212869"/>
                  </a:lnTo>
                  <a:lnTo>
                    <a:pt x="1786955" y="602557"/>
                  </a:lnTo>
                  <a:cubicBezTo>
                    <a:pt x="1757658" y="561966"/>
                    <a:pt x="1766814" y="505311"/>
                    <a:pt x="1807405" y="476014"/>
                  </a:cubicBezTo>
                  <a:lnTo>
                    <a:pt x="1807404" y="476016"/>
                  </a:lnTo>
                  <a:cubicBezTo>
                    <a:pt x="1847995" y="446719"/>
                    <a:pt x="1904650" y="455875"/>
                    <a:pt x="1933947" y="496465"/>
                  </a:cubicBezTo>
                  <a:lnTo>
                    <a:pt x="2561535" y="1365988"/>
                  </a:lnTo>
                  <a:lnTo>
                    <a:pt x="2567544" y="1369406"/>
                  </a:lnTo>
                  <a:cubicBezTo>
                    <a:pt x="2611634" y="1400781"/>
                    <a:pt x="2644321" y="1444009"/>
                    <a:pt x="2663103" y="1492611"/>
                  </a:cubicBezTo>
                  <a:lnTo>
                    <a:pt x="2663310" y="1493772"/>
                  </a:lnTo>
                  <a:lnTo>
                    <a:pt x="2678375" y="1482155"/>
                  </a:lnTo>
                  <a:cubicBezTo>
                    <a:pt x="2779409" y="1418811"/>
                    <a:pt x="2909081" y="1405152"/>
                    <a:pt x="3026337" y="1457043"/>
                  </a:cubicBezTo>
                  <a:cubicBezTo>
                    <a:pt x="3213946" y="1540069"/>
                    <a:pt x="3298728" y="1759462"/>
                    <a:pt x="3215703" y="1947071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cxnSp>
          <p:nvCxnSpPr>
            <p:cNvPr id="110" name="직선 화살표 연결선 109">
              <a:extLst>
                <a:ext uri="{FF2B5EF4-FFF2-40B4-BE49-F238E27FC236}">
                  <a16:creationId xmlns:a16="http://schemas.microsoft.com/office/drawing/2014/main" id="{DE52F07F-934E-408B-8718-17814279139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80749" y="4853085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>
              <a:extLst>
                <a:ext uri="{FF2B5EF4-FFF2-40B4-BE49-F238E27FC236}">
                  <a16:creationId xmlns:a16="http://schemas.microsoft.com/office/drawing/2014/main" id="{BAD6DAB9-E59F-4DAA-9BE4-F378CF135E9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84596" y="5249805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화살표 연결선 111">
              <a:extLst>
                <a:ext uri="{FF2B5EF4-FFF2-40B4-BE49-F238E27FC236}">
                  <a16:creationId xmlns:a16="http://schemas.microsoft.com/office/drawing/2014/main" id="{09D0137C-352E-49DF-9391-A1EF985A19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9292" y="5071932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>
              <a:extLst>
                <a:ext uri="{FF2B5EF4-FFF2-40B4-BE49-F238E27FC236}">
                  <a16:creationId xmlns:a16="http://schemas.microsoft.com/office/drawing/2014/main" id="{13F129E2-1442-4F06-90BA-1829AAE0E6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62628" y="4714827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화살표 연결선 113">
              <a:extLst>
                <a:ext uri="{FF2B5EF4-FFF2-40B4-BE49-F238E27FC236}">
                  <a16:creationId xmlns:a16="http://schemas.microsoft.com/office/drawing/2014/main" id="{37BFAE0B-D223-4FE9-B926-206FBC9749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95727" y="4357722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화살표 연결선 114">
              <a:extLst>
                <a:ext uri="{FF2B5EF4-FFF2-40B4-BE49-F238E27FC236}">
                  <a16:creationId xmlns:a16="http://schemas.microsoft.com/office/drawing/2014/main" id="{8A9A33DD-29A1-42C4-96D4-24C45B792A8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226139" y="4537148"/>
              <a:ext cx="578651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7CB7D7C5-3589-4603-9499-723A88794827}"/>
                </a:ext>
              </a:extLst>
            </p:cNvPr>
            <p:cNvSpPr/>
            <p:nvPr/>
          </p:nvSpPr>
          <p:spPr>
            <a:xfrm>
              <a:off x="6351480" y="3932288"/>
              <a:ext cx="5522618" cy="2628908"/>
            </a:xfrm>
            <a:prstGeom prst="roundRect">
              <a:avLst>
                <a:gd name="adj" fmla="val 724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CC5A6B3D-D696-4894-9F84-655922FFC6E5}"/>
                </a:ext>
              </a:extLst>
            </p:cNvPr>
            <p:cNvCxnSpPr>
              <a:cxnSpLocks/>
              <a:stCxn id="58" idx="0"/>
              <a:endCxn id="58" idx="2"/>
            </p:cNvCxnSpPr>
            <p:nvPr/>
          </p:nvCxnSpPr>
          <p:spPr>
            <a:xfrm>
              <a:off x="9112789" y="3932288"/>
              <a:ext cx="0" cy="26289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1" name="Picture 14" descr="부메랑 무료 아이콘 의 Selman Icons">
              <a:extLst>
                <a:ext uri="{FF2B5EF4-FFF2-40B4-BE49-F238E27FC236}">
                  <a16:creationId xmlns:a16="http://schemas.microsoft.com/office/drawing/2014/main" id="{DF5E1CBB-6CDC-45AE-B860-BC8312EBAF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915845">
              <a:off x="7338062" y="5251602"/>
              <a:ext cx="656215" cy="656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정육면체 14">
              <a:extLst>
                <a:ext uri="{FF2B5EF4-FFF2-40B4-BE49-F238E27FC236}">
                  <a16:creationId xmlns:a16="http://schemas.microsoft.com/office/drawing/2014/main" id="{93B4B305-6B6D-44C6-B72D-5550C5EBAFF1}"/>
                </a:ext>
              </a:extLst>
            </p:cNvPr>
            <p:cNvSpPr/>
            <p:nvPr/>
          </p:nvSpPr>
          <p:spPr>
            <a:xfrm>
              <a:off x="11005356" y="4545924"/>
              <a:ext cx="724730" cy="2037756"/>
            </a:xfrm>
            <a:prstGeom prst="cub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BTypeObj</a:t>
              </a:r>
              <a:endParaRPr lang="ko-KR" altLang="en-US" sz="1000" dirty="0"/>
            </a:p>
          </p:txBody>
        </p:sp>
        <p:sp>
          <p:nvSpPr>
            <p:cNvPr id="76" name="정육면체 75">
              <a:extLst>
                <a:ext uri="{FF2B5EF4-FFF2-40B4-BE49-F238E27FC236}">
                  <a16:creationId xmlns:a16="http://schemas.microsoft.com/office/drawing/2014/main" id="{08F2F8FA-8AF2-4451-B4D7-7B9B8C3E3539}"/>
                </a:ext>
              </a:extLst>
            </p:cNvPr>
            <p:cNvSpPr/>
            <p:nvPr/>
          </p:nvSpPr>
          <p:spPr>
            <a:xfrm>
              <a:off x="7738615" y="5131838"/>
              <a:ext cx="724730" cy="1429358"/>
            </a:xfrm>
            <a:prstGeom prst="cube">
              <a:avLst/>
            </a:prstGeom>
            <a:solidFill>
              <a:srgbClr val="66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ATypeObj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77" name="Picture 14" descr="부메랑 무료 아이콘 의 Selman Icons">
              <a:extLst>
                <a:ext uri="{FF2B5EF4-FFF2-40B4-BE49-F238E27FC236}">
                  <a16:creationId xmlns:a16="http://schemas.microsoft.com/office/drawing/2014/main" id="{8C110753-62F9-49E9-B3AF-BCAAFE8DE7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57572" y="6273100"/>
              <a:ext cx="656215" cy="369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01934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260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880</Words>
  <Application>Microsoft Office PowerPoint</Application>
  <PresentationFormat>와이드스크린</PresentationFormat>
  <Paragraphs>243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9" baseType="lpstr">
      <vt:lpstr>noto</vt:lpstr>
      <vt:lpstr>Noto Sans KR</vt:lpstr>
      <vt:lpstr>Whitney</vt:lpstr>
      <vt:lpstr>맑은 고딕</vt:lpstr>
      <vt:lpstr>에스코어 드림 3 Light</vt:lpstr>
      <vt:lpstr>에스코어 드림 4 Regular</vt:lpstr>
      <vt:lpstr>에스코어 드림 5 Medium</vt:lpstr>
      <vt:lpstr>에스코어 드림 7 ExtraBold</vt:lpstr>
      <vt:lpstr>에스코어 드림 8 Heavy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 상현</dc:creator>
  <cp:lastModifiedBy>남 상현</cp:lastModifiedBy>
  <cp:revision>1</cp:revision>
  <dcterms:created xsi:type="dcterms:W3CDTF">2022-01-03T08:21:59Z</dcterms:created>
  <dcterms:modified xsi:type="dcterms:W3CDTF">2022-01-20T08:13:30Z</dcterms:modified>
</cp:coreProperties>
</file>

<file path=docProps/thumbnail.jpeg>
</file>